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78" r:id="rId1"/>
    <p:sldMasterId id="2147484218" r:id="rId2"/>
    <p:sldMasterId id="2147484229" r:id="rId3"/>
  </p:sldMasterIdLst>
  <p:notesMasterIdLst>
    <p:notesMasterId r:id="rId7"/>
  </p:notesMasterIdLst>
  <p:sldIdLst>
    <p:sldId id="266" r:id="rId4"/>
    <p:sldId id="269" r:id="rId5"/>
    <p:sldId id="274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70" d="100"/>
          <a:sy n="70" d="100"/>
        </p:scale>
        <p:origin x="1368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401195-C375-467F-A5FA-3A1ACF186E26}" type="datetimeFigureOut">
              <a:rPr lang="en-US" smtClean="0"/>
              <a:pPr/>
              <a:t>6/11/2023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9A3382-7C9D-4C5A-BFA6-80CB59772B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540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570516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64731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79269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lin ang="5400012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34"/>
            <a:ext cx="9144000" cy="685803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2302050" y="1630933"/>
            <a:ext cx="4539900" cy="359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61745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gradFill>
          <a:gsLst>
            <a:gs pos="0">
              <a:srgbClr val="E61E7F"/>
            </a:gs>
            <a:gs pos="100000">
              <a:srgbClr val="FF9900"/>
            </a:gs>
          </a:gsLst>
          <a:lin ang="5400700" scaled="0"/>
        </a:gra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 txBox="1">
            <a:spLocks noGrp="1"/>
          </p:cNvSpPr>
          <p:nvPr>
            <p:ph type="sldNum" idx="12"/>
          </p:nvPr>
        </p:nvSpPr>
        <p:spPr>
          <a:xfrm>
            <a:off x="8480584" y="6333135"/>
            <a:ext cx="5487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B7B7B7"/>
                </a:solidFill>
              </a:rPr>
              <a:pPr/>
              <a:t>‹#›</a:t>
            </a:fld>
            <a:endParaRPr>
              <a:solidFill>
                <a:srgbClr val="B7B7B7"/>
              </a:solidFill>
            </a:endParaRPr>
          </a:p>
        </p:txBody>
      </p:sp>
      <p:pic>
        <p:nvPicPr>
          <p:cNvPr id="54" name="Google Shape;54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4969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>
  <p:cSld name="Image background">
    <p:bg>
      <p:bgPr>
        <a:solidFill>
          <a:srgbClr val="000000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8480584" y="6333135"/>
            <a:ext cx="5487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B7B7B7"/>
                </a:solidFill>
              </a:rPr>
              <a:pPr/>
              <a:t>‹#›</a:t>
            </a:fld>
            <a:endParaRPr>
              <a:solidFill>
                <a:srgbClr val="B7B7B7"/>
              </a:solidFill>
            </a:endParaRPr>
          </a:p>
        </p:txBody>
      </p:sp>
      <p:pic>
        <p:nvPicPr>
          <p:cNvPr id="57" name="Google Shape;57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29408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 flipH="1">
            <a:off x="912726" y="0"/>
            <a:ext cx="8231275" cy="5775400"/>
            <a:chOff x="0" y="0"/>
            <a:chExt cx="8231275" cy="4331550"/>
          </a:xfrm>
        </p:grpSpPr>
        <p:pic>
          <p:nvPicPr>
            <p:cNvPr id="11" name="Google Shape;11;p2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685975" y="3434875"/>
              <a:ext cx="1371975" cy="89667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2" name="Google Shape;12;p2"/>
            <p:cNvGrpSpPr/>
            <p:nvPr/>
          </p:nvGrpSpPr>
          <p:grpSpPr>
            <a:xfrm>
              <a:off x="0" y="2747250"/>
              <a:ext cx="3429750" cy="896675"/>
              <a:chOff x="0" y="0"/>
              <a:chExt cx="3429750" cy="896675"/>
            </a:xfrm>
          </p:grpSpPr>
          <p:pic>
            <p:nvPicPr>
              <p:cNvPr id="13" name="Google Shape;13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4" name="Google Shape;14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5" name="Google Shape;15;p2"/>
            <p:cNvGrpSpPr/>
            <p:nvPr/>
          </p:nvGrpSpPr>
          <p:grpSpPr>
            <a:xfrm>
              <a:off x="685975" y="2061250"/>
              <a:ext cx="3429750" cy="896675"/>
              <a:chOff x="0" y="0"/>
              <a:chExt cx="3429750" cy="896675"/>
            </a:xfrm>
          </p:grpSpPr>
          <p:pic>
            <p:nvPicPr>
              <p:cNvPr id="16" name="Google Shape;16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7" name="Google Shape;17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8" name="Google Shape;18;p2"/>
            <p:cNvGrpSpPr/>
            <p:nvPr/>
          </p:nvGrpSpPr>
          <p:grpSpPr>
            <a:xfrm>
              <a:off x="0" y="1373625"/>
              <a:ext cx="3429750" cy="896675"/>
              <a:chOff x="0" y="0"/>
              <a:chExt cx="3429750" cy="896675"/>
            </a:xfrm>
          </p:grpSpPr>
          <p:pic>
            <p:nvPicPr>
              <p:cNvPr id="19" name="Google Shape;19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0" name="Google Shape;20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1" name="Google Shape;21;p2"/>
            <p:cNvGrpSpPr/>
            <p:nvPr/>
          </p:nvGrpSpPr>
          <p:grpSpPr>
            <a:xfrm>
              <a:off x="685975" y="687625"/>
              <a:ext cx="7545300" cy="896675"/>
              <a:chOff x="0" y="0"/>
              <a:chExt cx="7545300" cy="896675"/>
            </a:xfrm>
          </p:grpSpPr>
          <p:pic>
            <p:nvPicPr>
              <p:cNvPr id="22" name="Google Shape;22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3" name="Google Shape;23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4" name="Google Shape;24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5" name="Google Shape;25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6" name="Google Shape;26;p2"/>
            <p:cNvGrpSpPr/>
            <p:nvPr/>
          </p:nvGrpSpPr>
          <p:grpSpPr>
            <a:xfrm>
              <a:off x="0" y="0"/>
              <a:ext cx="7545300" cy="896675"/>
              <a:chOff x="0" y="0"/>
              <a:chExt cx="7545300" cy="896675"/>
            </a:xfrm>
          </p:grpSpPr>
          <p:pic>
            <p:nvPicPr>
              <p:cNvPr id="27" name="Google Shape;27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8" name="Google Shape;28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9" name="Google Shape;29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0" name="Google Shape;30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31" name="Google Shape;31;p2"/>
          <p:cNvSpPr txBox="1">
            <a:spLocks noGrp="1"/>
          </p:cNvSpPr>
          <p:nvPr>
            <p:ph type="ctrTitle"/>
          </p:nvPr>
        </p:nvSpPr>
        <p:spPr>
          <a:xfrm>
            <a:off x="2027622" y="2604420"/>
            <a:ext cx="5073300" cy="154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32" name="Google Shape;32;p2"/>
          <p:cNvGrpSpPr/>
          <p:nvPr/>
        </p:nvGrpSpPr>
        <p:grpSpPr>
          <a:xfrm flipH="1">
            <a:off x="1" y="4117464"/>
            <a:ext cx="4115725" cy="3027067"/>
            <a:chOff x="4115550" y="2061250"/>
            <a:chExt cx="4115725" cy="2270300"/>
          </a:xfrm>
        </p:grpSpPr>
        <p:grpSp>
          <p:nvGrpSpPr>
            <p:cNvPr id="33" name="Google Shape;33;p2"/>
            <p:cNvGrpSpPr/>
            <p:nvPr/>
          </p:nvGrpSpPr>
          <p:grpSpPr>
            <a:xfrm>
              <a:off x="4801525" y="3434875"/>
              <a:ext cx="3429750" cy="896675"/>
              <a:chOff x="4115550" y="0"/>
              <a:chExt cx="3429750" cy="896675"/>
            </a:xfrm>
          </p:grpSpPr>
          <p:pic>
            <p:nvPicPr>
              <p:cNvPr id="34" name="Google Shape;34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5" name="Google Shape;35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6" name="Google Shape;36;p2"/>
            <p:cNvGrpSpPr/>
            <p:nvPr/>
          </p:nvGrpSpPr>
          <p:grpSpPr>
            <a:xfrm>
              <a:off x="4115550" y="2747250"/>
              <a:ext cx="3429750" cy="896675"/>
              <a:chOff x="4115550" y="0"/>
              <a:chExt cx="3429750" cy="896675"/>
            </a:xfrm>
          </p:grpSpPr>
          <p:pic>
            <p:nvPicPr>
              <p:cNvPr id="37" name="Google Shape;37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8" name="Google Shape;38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39" name="Google Shape;39;p2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6859300" y="2061250"/>
              <a:ext cx="1371975" cy="89667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41630252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oogle Shape;41;p3"/>
          <p:cNvGrpSpPr/>
          <p:nvPr/>
        </p:nvGrpSpPr>
        <p:grpSpPr>
          <a:xfrm flipH="1">
            <a:off x="912726" y="0"/>
            <a:ext cx="8231275" cy="5775400"/>
            <a:chOff x="0" y="0"/>
            <a:chExt cx="8231275" cy="4331550"/>
          </a:xfrm>
        </p:grpSpPr>
        <p:pic>
          <p:nvPicPr>
            <p:cNvPr id="42" name="Google Shape;42;p3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685975" y="3434875"/>
              <a:ext cx="1371975" cy="89667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43" name="Google Shape;43;p3"/>
            <p:cNvGrpSpPr/>
            <p:nvPr/>
          </p:nvGrpSpPr>
          <p:grpSpPr>
            <a:xfrm>
              <a:off x="0" y="2747250"/>
              <a:ext cx="3429750" cy="896675"/>
              <a:chOff x="0" y="0"/>
              <a:chExt cx="3429750" cy="896675"/>
            </a:xfrm>
          </p:grpSpPr>
          <p:pic>
            <p:nvPicPr>
              <p:cNvPr id="44" name="Google Shape;44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5" name="Google Shape;45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6" name="Google Shape;46;p3"/>
            <p:cNvGrpSpPr/>
            <p:nvPr/>
          </p:nvGrpSpPr>
          <p:grpSpPr>
            <a:xfrm>
              <a:off x="685975" y="2061250"/>
              <a:ext cx="3429750" cy="896675"/>
              <a:chOff x="0" y="0"/>
              <a:chExt cx="3429750" cy="896675"/>
            </a:xfrm>
          </p:grpSpPr>
          <p:pic>
            <p:nvPicPr>
              <p:cNvPr id="47" name="Google Shape;47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8" name="Google Shape;48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9" name="Google Shape;49;p3"/>
            <p:cNvGrpSpPr/>
            <p:nvPr/>
          </p:nvGrpSpPr>
          <p:grpSpPr>
            <a:xfrm>
              <a:off x="0" y="1373625"/>
              <a:ext cx="3429750" cy="896675"/>
              <a:chOff x="0" y="0"/>
              <a:chExt cx="3429750" cy="896675"/>
            </a:xfrm>
          </p:grpSpPr>
          <p:pic>
            <p:nvPicPr>
              <p:cNvPr id="50" name="Google Shape;50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1" name="Google Shape;51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2" name="Google Shape;52;p3"/>
            <p:cNvGrpSpPr/>
            <p:nvPr/>
          </p:nvGrpSpPr>
          <p:grpSpPr>
            <a:xfrm>
              <a:off x="685975" y="687625"/>
              <a:ext cx="7545300" cy="896675"/>
              <a:chOff x="0" y="0"/>
              <a:chExt cx="7545300" cy="896675"/>
            </a:xfrm>
          </p:grpSpPr>
          <p:pic>
            <p:nvPicPr>
              <p:cNvPr id="53" name="Google Shape;53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4" name="Google Shape;54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5" name="Google Shape;55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6" name="Google Shape;56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7" name="Google Shape;57;p3"/>
            <p:cNvGrpSpPr/>
            <p:nvPr/>
          </p:nvGrpSpPr>
          <p:grpSpPr>
            <a:xfrm>
              <a:off x="0" y="0"/>
              <a:ext cx="7545300" cy="896675"/>
              <a:chOff x="0" y="0"/>
              <a:chExt cx="7545300" cy="896675"/>
            </a:xfrm>
          </p:grpSpPr>
          <p:pic>
            <p:nvPicPr>
              <p:cNvPr id="58" name="Google Shape;58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9" name="Google Shape;59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0" name="Google Shape;60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1" name="Google Shape;61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62" name="Google Shape;62;p3"/>
          <p:cNvGrpSpPr/>
          <p:nvPr/>
        </p:nvGrpSpPr>
        <p:grpSpPr>
          <a:xfrm flipH="1">
            <a:off x="1" y="4117464"/>
            <a:ext cx="4115725" cy="3027067"/>
            <a:chOff x="4115550" y="2061250"/>
            <a:chExt cx="4115725" cy="2270300"/>
          </a:xfrm>
        </p:grpSpPr>
        <p:grpSp>
          <p:nvGrpSpPr>
            <p:cNvPr id="63" name="Google Shape;63;p3"/>
            <p:cNvGrpSpPr/>
            <p:nvPr/>
          </p:nvGrpSpPr>
          <p:grpSpPr>
            <a:xfrm>
              <a:off x="4801525" y="3434875"/>
              <a:ext cx="3429750" cy="896675"/>
              <a:chOff x="4115550" y="0"/>
              <a:chExt cx="3429750" cy="896675"/>
            </a:xfrm>
          </p:grpSpPr>
          <p:pic>
            <p:nvPicPr>
              <p:cNvPr id="64" name="Google Shape;64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5" name="Google Shape;65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6" name="Google Shape;66;p3"/>
            <p:cNvGrpSpPr/>
            <p:nvPr/>
          </p:nvGrpSpPr>
          <p:grpSpPr>
            <a:xfrm>
              <a:off x="4115550" y="2747250"/>
              <a:ext cx="3429750" cy="896675"/>
              <a:chOff x="4115550" y="0"/>
              <a:chExt cx="3429750" cy="896675"/>
            </a:xfrm>
          </p:grpSpPr>
          <p:pic>
            <p:nvPicPr>
              <p:cNvPr id="67" name="Google Shape;67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8" name="Google Shape;68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69" name="Google Shape;69;p3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6859300" y="2061250"/>
              <a:ext cx="1371975" cy="8966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0" name="Google Shape;70;p3"/>
          <p:cNvSpPr txBox="1">
            <a:spLocks noGrp="1"/>
          </p:cNvSpPr>
          <p:nvPr>
            <p:ph type="ctrTitle"/>
          </p:nvPr>
        </p:nvSpPr>
        <p:spPr>
          <a:xfrm>
            <a:off x="2027625" y="2172529"/>
            <a:ext cx="5088600" cy="1546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71" name="Google Shape;71;p3"/>
          <p:cNvSpPr txBox="1">
            <a:spLocks noGrp="1"/>
          </p:cNvSpPr>
          <p:nvPr>
            <p:ph type="subTitle" idx="1"/>
          </p:nvPr>
        </p:nvSpPr>
        <p:spPr>
          <a:xfrm>
            <a:off x="2027625" y="3848135"/>
            <a:ext cx="5088600" cy="104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446199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oogle Shape;73;p4"/>
          <p:cNvGrpSpPr/>
          <p:nvPr/>
        </p:nvGrpSpPr>
        <p:grpSpPr>
          <a:xfrm>
            <a:off x="4363774" y="-4284"/>
            <a:ext cx="4780226" cy="3365507"/>
            <a:chOff x="4363774" y="-3213"/>
            <a:chExt cx="4780226" cy="2524130"/>
          </a:xfrm>
        </p:grpSpPr>
        <p:pic>
          <p:nvPicPr>
            <p:cNvPr id="74" name="Google Shape;74;p4"/>
            <p:cNvPicPr preferRelativeResize="0"/>
            <p:nvPr/>
          </p:nvPicPr>
          <p:blipFill>
            <a:blip r:embed="rId2" cstate="print">
              <a:alphaModFix/>
            </a:blip>
            <a:stretch>
              <a:fillRect/>
            </a:stretch>
          </p:blipFill>
          <p:spPr>
            <a:xfrm flipH="1">
              <a:off x="7948921" y="2000218"/>
              <a:ext cx="796706" cy="520699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75" name="Google Shape;75;p4"/>
            <p:cNvGrpSpPr/>
            <p:nvPr/>
          </p:nvGrpSpPr>
          <p:grpSpPr>
            <a:xfrm flipH="1">
              <a:off x="7152344" y="1600887"/>
              <a:ext cx="1991656" cy="520699"/>
              <a:chOff x="0" y="0"/>
              <a:chExt cx="3429750" cy="896675"/>
            </a:xfrm>
          </p:grpSpPr>
          <p:pic>
            <p:nvPicPr>
              <p:cNvPr id="76" name="Google Shape;76;p4"/>
              <p:cNvPicPr preferRelativeResize="0"/>
              <p:nvPr/>
            </p:nvPicPr>
            <p:blipFill>
              <a:blip r:embed="rId2" cstate="print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7" name="Google Shape;77;p4"/>
              <p:cNvPicPr preferRelativeResize="0"/>
              <p:nvPr/>
            </p:nvPicPr>
            <p:blipFill>
              <a:blip r:embed="rId2" cstate="print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78" name="Google Shape;78;p4"/>
            <p:cNvPicPr preferRelativeResize="0"/>
            <p:nvPr/>
          </p:nvPicPr>
          <p:blipFill>
            <a:blip r:embed="rId2" cstate="print">
              <a:alphaModFix/>
            </a:blip>
            <a:stretch>
              <a:fillRect/>
            </a:stretch>
          </p:blipFill>
          <p:spPr>
            <a:xfrm flipH="1">
              <a:off x="7948921" y="1198193"/>
              <a:ext cx="796706" cy="520699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79" name="Google Shape;79;p4"/>
            <p:cNvGrpSpPr/>
            <p:nvPr/>
          </p:nvGrpSpPr>
          <p:grpSpPr>
            <a:xfrm flipH="1">
              <a:off x="5957394" y="798862"/>
              <a:ext cx="3186606" cy="520699"/>
              <a:chOff x="0" y="0"/>
              <a:chExt cx="5487525" cy="896675"/>
            </a:xfrm>
          </p:grpSpPr>
          <p:pic>
            <p:nvPicPr>
              <p:cNvPr id="80" name="Google Shape;80;p4"/>
              <p:cNvPicPr preferRelativeResize="0"/>
              <p:nvPr/>
            </p:nvPicPr>
            <p:blipFill>
              <a:blip r:embed="rId2" cstate="print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1" name="Google Shape;81;p4"/>
              <p:cNvPicPr preferRelativeResize="0"/>
              <p:nvPr/>
            </p:nvPicPr>
            <p:blipFill>
              <a:blip r:embed="rId2" cstate="print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2" name="Google Shape;82;p4"/>
              <p:cNvPicPr preferRelativeResize="0"/>
              <p:nvPr/>
            </p:nvPicPr>
            <p:blipFill>
              <a:blip r:embed="rId2" cstate="print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83" name="Google Shape;83;p4"/>
            <p:cNvGrpSpPr/>
            <p:nvPr/>
          </p:nvGrpSpPr>
          <p:grpSpPr>
            <a:xfrm flipH="1">
              <a:off x="4363774" y="396118"/>
              <a:ext cx="4381854" cy="520735"/>
              <a:chOff x="0" y="0"/>
              <a:chExt cx="7545300" cy="896675"/>
            </a:xfrm>
          </p:grpSpPr>
          <p:pic>
            <p:nvPicPr>
              <p:cNvPr id="84" name="Google Shape;84;p4"/>
              <p:cNvPicPr preferRelativeResize="0"/>
              <p:nvPr/>
            </p:nvPicPr>
            <p:blipFill>
              <a:blip r:embed="rId2" cstate="print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5" name="Google Shape;85;p4"/>
              <p:cNvPicPr preferRelativeResize="0"/>
              <p:nvPr/>
            </p:nvPicPr>
            <p:blipFill>
              <a:blip r:embed="rId2" cstate="print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6" name="Google Shape;86;p4"/>
              <p:cNvPicPr preferRelativeResize="0"/>
              <p:nvPr/>
            </p:nvPicPr>
            <p:blipFill>
              <a:blip r:embed="rId2" cstate="print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7" name="Google Shape;87;p4"/>
              <p:cNvPicPr preferRelativeResize="0"/>
              <p:nvPr/>
            </p:nvPicPr>
            <p:blipFill>
              <a:blip r:embed="rId2" cstate="print">
                <a:alphaModFix/>
              </a:blip>
              <a:stretch>
                <a:fillRect/>
              </a:stretch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88" name="Google Shape;88;p4"/>
            <p:cNvGrpSpPr/>
            <p:nvPr/>
          </p:nvGrpSpPr>
          <p:grpSpPr>
            <a:xfrm flipH="1">
              <a:off x="4762146" y="-3213"/>
              <a:ext cx="4381854" cy="520735"/>
              <a:chOff x="0" y="0"/>
              <a:chExt cx="7545300" cy="896675"/>
            </a:xfrm>
          </p:grpSpPr>
          <p:pic>
            <p:nvPicPr>
              <p:cNvPr id="89" name="Google Shape;89;p4"/>
              <p:cNvPicPr preferRelativeResize="0"/>
              <p:nvPr/>
            </p:nvPicPr>
            <p:blipFill>
              <a:blip r:embed="rId2" cstate="print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0" name="Google Shape;90;p4"/>
              <p:cNvPicPr preferRelativeResize="0"/>
              <p:nvPr/>
            </p:nvPicPr>
            <p:blipFill>
              <a:blip r:embed="rId2" cstate="print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1" name="Google Shape;91;p4"/>
              <p:cNvPicPr preferRelativeResize="0"/>
              <p:nvPr/>
            </p:nvPicPr>
            <p:blipFill>
              <a:blip r:embed="rId2" cstate="print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2" name="Google Shape;92;p4"/>
              <p:cNvPicPr preferRelativeResize="0"/>
              <p:nvPr/>
            </p:nvPicPr>
            <p:blipFill>
              <a:blip r:embed="rId2" cstate="print">
                <a:alphaModFix/>
              </a:blip>
              <a:stretch>
                <a:fillRect/>
              </a:stretch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93" name="Google Shape;93;p4"/>
          <p:cNvGrpSpPr/>
          <p:nvPr/>
        </p:nvGrpSpPr>
        <p:grpSpPr>
          <a:xfrm>
            <a:off x="-3" y="3657584"/>
            <a:ext cx="4381556" cy="3365507"/>
            <a:chOff x="4364072" y="-3213"/>
            <a:chExt cx="4381556" cy="2524130"/>
          </a:xfrm>
        </p:grpSpPr>
        <p:grpSp>
          <p:nvGrpSpPr>
            <p:cNvPr id="94" name="Google Shape;94;p4"/>
            <p:cNvGrpSpPr/>
            <p:nvPr/>
          </p:nvGrpSpPr>
          <p:grpSpPr>
            <a:xfrm flipH="1">
              <a:off x="4364072" y="2000218"/>
              <a:ext cx="4381556" cy="520699"/>
              <a:chOff x="0" y="0"/>
              <a:chExt cx="7545300" cy="896675"/>
            </a:xfrm>
          </p:grpSpPr>
          <p:pic>
            <p:nvPicPr>
              <p:cNvPr id="95" name="Google Shape;95;p4"/>
              <p:cNvPicPr preferRelativeResize="0"/>
              <p:nvPr/>
            </p:nvPicPr>
            <p:blipFill>
              <a:blip r:embed="rId2" cstate="print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6" name="Google Shape;96;p4"/>
              <p:cNvPicPr preferRelativeResize="0"/>
              <p:nvPr/>
            </p:nvPicPr>
            <p:blipFill>
              <a:blip r:embed="rId2" cstate="print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7" name="Google Shape;97;p4"/>
              <p:cNvPicPr preferRelativeResize="0"/>
              <p:nvPr/>
            </p:nvPicPr>
            <p:blipFill>
              <a:blip r:embed="rId2" cstate="print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8" name="Google Shape;98;p4"/>
              <p:cNvPicPr preferRelativeResize="0"/>
              <p:nvPr/>
            </p:nvPicPr>
            <p:blipFill>
              <a:blip r:embed="rId2" cstate="print">
                <a:alphaModFix/>
              </a:blip>
              <a:stretch>
                <a:fillRect/>
              </a:stretch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99" name="Google Shape;99;p4"/>
            <p:cNvGrpSpPr/>
            <p:nvPr/>
          </p:nvGrpSpPr>
          <p:grpSpPr>
            <a:xfrm flipH="1">
              <a:off x="4762444" y="1600887"/>
              <a:ext cx="3186606" cy="520699"/>
              <a:chOff x="2057775" y="0"/>
              <a:chExt cx="5487525" cy="896675"/>
            </a:xfrm>
          </p:grpSpPr>
          <p:pic>
            <p:nvPicPr>
              <p:cNvPr id="100" name="Google Shape;100;p4"/>
              <p:cNvPicPr preferRelativeResize="0"/>
              <p:nvPr/>
            </p:nvPicPr>
            <p:blipFill>
              <a:blip r:embed="rId2" cstate="print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01" name="Google Shape;101;p4"/>
              <p:cNvPicPr preferRelativeResize="0"/>
              <p:nvPr/>
            </p:nvPicPr>
            <p:blipFill>
              <a:blip r:embed="rId2" cstate="print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02" name="Google Shape;102;p4"/>
              <p:cNvPicPr preferRelativeResize="0"/>
              <p:nvPr/>
            </p:nvPicPr>
            <p:blipFill>
              <a:blip r:embed="rId2" cstate="print">
                <a:alphaModFix/>
              </a:blip>
              <a:stretch>
                <a:fillRect/>
              </a:stretch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03" name="Google Shape;103;p4"/>
            <p:cNvGrpSpPr/>
            <p:nvPr/>
          </p:nvGrpSpPr>
          <p:grpSpPr>
            <a:xfrm flipH="1">
              <a:off x="4364072" y="1198193"/>
              <a:ext cx="3186606" cy="520699"/>
              <a:chOff x="2057775" y="0"/>
              <a:chExt cx="5487525" cy="896675"/>
            </a:xfrm>
          </p:grpSpPr>
          <p:pic>
            <p:nvPicPr>
              <p:cNvPr id="104" name="Google Shape;104;p4"/>
              <p:cNvPicPr preferRelativeResize="0"/>
              <p:nvPr/>
            </p:nvPicPr>
            <p:blipFill>
              <a:blip r:embed="rId2" cstate="print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05" name="Google Shape;105;p4"/>
              <p:cNvPicPr preferRelativeResize="0"/>
              <p:nvPr/>
            </p:nvPicPr>
            <p:blipFill>
              <a:blip r:embed="rId2" cstate="print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06" name="Google Shape;106;p4"/>
              <p:cNvPicPr preferRelativeResize="0"/>
              <p:nvPr/>
            </p:nvPicPr>
            <p:blipFill>
              <a:blip r:embed="rId2" cstate="print">
                <a:alphaModFix/>
              </a:blip>
              <a:stretch>
                <a:fillRect/>
              </a:stretch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07" name="Google Shape;107;p4"/>
            <p:cNvPicPr preferRelativeResize="0"/>
            <p:nvPr/>
          </p:nvPicPr>
          <p:blipFill>
            <a:blip r:embed="rId2" cstate="print">
              <a:alphaModFix/>
            </a:blip>
            <a:stretch>
              <a:fillRect/>
            </a:stretch>
          </p:blipFill>
          <p:spPr>
            <a:xfrm flipH="1">
              <a:off x="4762444" y="798862"/>
              <a:ext cx="796706" cy="520699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08" name="Google Shape;108;p4"/>
            <p:cNvGrpSpPr/>
            <p:nvPr/>
          </p:nvGrpSpPr>
          <p:grpSpPr>
            <a:xfrm flipH="1">
              <a:off x="4364072" y="396118"/>
              <a:ext cx="1991656" cy="520699"/>
              <a:chOff x="4115550" y="0"/>
              <a:chExt cx="3429750" cy="896675"/>
            </a:xfrm>
          </p:grpSpPr>
          <p:pic>
            <p:nvPicPr>
              <p:cNvPr id="109" name="Google Shape;109;p4"/>
              <p:cNvPicPr preferRelativeResize="0"/>
              <p:nvPr/>
            </p:nvPicPr>
            <p:blipFill>
              <a:blip r:embed="rId2" cstate="print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0" name="Google Shape;110;p4"/>
              <p:cNvPicPr preferRelativeResize="0"/>
              <p:nvPr/>
            </p:nvPicPr>
            <p:blipFill>
              <a:blip r:embed="rId2" cstate="print">
                <a:alphaModFix/>
              </a:blip>
              <a:stretch>
                <a:fillRect/>
              </a:stretch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11" name="Google Shape;111;p4"/>
            <p:cNvPicPr preferRelativeResize="0"/>
            <p:nvPr/>
          </p:nvPicPr>
          <p:blipFill>
            <a:blip r:embed="rId2" cstate="print">
              <a:alphaModFix/>
            </a:blip>
            <a:stretch>
              <a:fillRect/>
            </a:stretch>
          </p:blipFill>
          <p:spPr>
            <a:xfrm flipH="1">
              <a:off x="4762444" y="-3213"/>
              <a:ext cx="796706" cy="52069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2" name="Google Shape;112;p4"/>
          <p:cNvSpPr txBox="1">
            <a:spLocks noGrp="1"/>
          </p:cNvSpPr>
          <p:nvPr>
            <p:ph type="body" idx="1"/>
          </p:nvPr>
        </p:nvSpPr>
        <p:spPr>
          <a:xfrm>
            <a:off x="2487650" y="1624033"/>
            <a:ext cx="4168800" cy="3610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81000" algn="ctr" rtl="0">
              <a:spcBef>
                <a:spcPts val="600"/>
              </a:spcBef>
              <a:spcAft>
                <a:spcPts val="0"/>
              </a:spcAft>
              <a:buSzPts val="2400"/>
              <a:buFont typeface="Montserrat"/>
              <a:buChar char="❑"/>
              <a:defRPr sz="2400" b="1"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81000" algn="ctr" rtl="0">
              <a:spcBef>
                <a:spcPts val="600"/>
              </a:spcBef>
              <a:spcAft>
                <a:spcPts val="0"/>
              </a:spcAft>
              <a:buSzPts val="2400"/>
              <a:buFont typeface="Montserrat"/>
              <a:buChar char="❏"/>
              <a:defRPr sz="2400" b="1"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81000" algn="ctr" rtl="0">
              <a:spcBef>
                <a:spcPts val="600"/>
              </a:spcBef>
              <a:spcAft>
                <a:spcPts val="0"/>
              </a:spcAft>
              <a:buSzPts val="2400"/>
              <a:buFont typeface="Montserrat"/>
              <a:buChar char="❏"/>
              <a:defRPr sz="2400" b="1"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81000" algn="ctr" rtl="0">
              <a:spcBef>
                <a:spcPts val="600"/>
              </a:spcBef>
              <a:spcAft>
                <a:spcPts val="0"/>
              </a:spcAft>
              <a:buSzPts val="2400"/>
              <a:buFont typeface="Montserrat"/>
              <a:buChar char="❏"/>
              <a:defRPr sz="2400" b="1"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81000" algn="ctr" rtl="0">
              <a:spcBef>
                <a:spcPts val="600"/>
              </a:spcBef>
              <a:spcAft>
                <a:spcPts val="0"/>
              </a:spcAft>
              <a:buSzPts val="2400"/>
              <a:buFont typeface="Montserrat"/>
              <a:buChar char="❏"/>
              <a:defRPr sz="2400" b="1"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81000" algn="ctr" rtl="0">
              <a:spcBef>
                <a:spcPts val="600"/>
              </a:spcBef>
              <a:spcAft>
                <a:spcPts val="0"/>
              </a:spcAft>
              <a:buSzPts val="2400"/>
              <a:buFont typeface="Montserrat"/>
              <a:buChar char="❏"/>
              <a:defRPr sz="2400" b="1"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81000" algn="ctr" rtl="0">
              <a:spcBef>
                <a:spcPts val="600"/>
              </a:spcBef>
              <a:spcAft>
                <a:spcPts val="0"/>
              </a:spcAft>
              <a:buSzPts val="2400"/>
              <a:buFont typeface="Montserrat"/>
              <a:buChar char="❏"/>
              <a:defRPr sz="2400" b="1"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81000" algn="ctr" rtl="0">
              <a:spcBef>
                <a:spcPts val="600"/>
              </a:spcBef>
              <a:spcAft>
                <a:spcPts val="0"/>
              </a:spcAft>
              <a:buSzPts val="2400"/>
              <a:buFont typeface="Montserrat"/>
              <a:buChar char="❏"/>
              <a:defRPr sz="2400" b="1"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81000" algn="ctr">
              <a:spcBef>
                <a:spcPts val="600"/>
              </a:spcBef>
              <a:spcAft>
                <a:spcPts val="0"/>
              </a:spcAft>
              <a:buSzPts val="2400"/>
              <a:buFont typeface="Montserrat"/>
              <a:buChar char="❏"/>
              <a:defRPr sz="2400"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13" name="Google Shape;113;p4"/>
          <p:cNvSpPr txBox="1">
            <a:spLocks noGrp="1"/>
          </p:cNvSpPr>
          <p:nvPr>
            <p:ph type="sldNum" idx="12"/>
          </p:nvPr>
        </p:nvSpPr>
        <p:spPr>
          <a:xfrm>
            <a:off x="8729400" y="6312100"/>
            <a:ext cx="414600" cy="54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68728D"/>
                </a:solidFill>
              </a:rPr>
              <a:pPr/>
              <a:t>‹#›</a:t>
            </a:fld>
            <a:endParaRPr>
              <a:solidFill>
                <a:srgbClr val="6872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6545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" name="Google Shape;115;p5"/>
          <p:cNvGrpSpPr/>
          <p:nvPr/>
        </p:nvGrpSpPr>
        <p:grpSpPr>
          <a:xfrm flipH="1">
            <a:off x="4363774" y="-4283"/>
            <a:ext cx="4780226" cy="2821561"/>
            <a:chOff x="0" y="0"/>
            <a:chExt cx="5072935" cy="2245751"/>
          </a:xfrm>
        </p:grpSpPr>
        <p:pic>
          <p:nvPicPr>
            <p:cNvPr id="116" name="Google Shape;116;p5"/>
            <p:cNvPicPr preferRelativeResize="0"/>
            <p:nvPr/>
          </p:nvPicPr>
          <p:blipFill>
            <a:blip r:embed="rId2" cstate="print">
              <a:alphaModFix/>
            </a:blip>
            <a:stretch>
              <a:fillRect/>
            </a:stretch>
          </p:blipFill>
          <p:spPr>
            <a:xfrm>
              <a:off x="0" y="1693130"/>
              <a:ext cx="845548" cy="5526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7" name="Google Shape;117;p5"/>
            <p:cNvPicPr preferRelativeResize="0"/>
            <p:nvPr/>
          </p:nvPicPr>
          <p:blipFill>
            <a:blip r:embed="rId2" cstate="print">
              <a:alphaModFix/>
            </a:blip>
            <a:stretch>
              <a:fillRect/>
            </a:stretch>
          </p:blipFill>
          <p:spPr>
            <a:xfrm>
              <a:off x="422766" y="1270348"/>
              <a:ext cx="845548" cy="552621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18" name="Google Shape;118;p5"/>
            <p:cNvGrpSpPr/>
            <p:nvPr/>
          </p:nvGrpSpPr>
          <p:grpSpPr>
            <a:xfrm>
              <a:off x="0" y="846565"/>
              <a:ext cx="3381962" cy="552621"/>
              <a:chOff x="0" y="0"/>
              <a:chExt cx="5487525" cy="896675"/>
            </a:xfrm>
          </p:grpSpPr>
          <p:pic>
            <p:nvPicPr>
              <p:cNvPr id="119" name="Google Shape;119;p5"/>
              <p:cNvPicPr preferRelativeResize="0"/>
              <p:nvPr/>
            </p:nvPicPr>
            <p:blipFill>
              <a:blip r:embed="rId2" cstate="print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20" name="Google Shape;120;p5"/>
              <p:cNvPicPr preferRelativeResize="0"/>
              <p:nvPr/>
            </p:nvPicPr>
            <p:blipFill>
              <a:blip r:embed="rId2" cstate="print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21" name="Google Shape;121;p5"/>
              <p:cNvPicPr preferRelativeResize="0"/>
              <p:nvPr/>
            </p:nvPicPr>
            <p:blipFill>
              <a:blip r:embed="rId2" cstate="print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22" name="Google Shape;122;p5"/>
            <p:cNvGrpSpPr/>
            <p:nvPr/>
          </p:nvGrpSpPr>
          <p:grpSpPr>
            <a:xfrm>
              <a:off x="422766" y="423783"/>
              <a:ext cx="4650168" cy="552621"/>
              <a:chOff x="0" y="0"/>
              <a:chExt cx="7545300" cy="896675"/>
            </a:xfrm>
          </p:grpSpPr>
          <p:pic>
            <p:nvPicPr>
              <p:cNvPr id="123" name="Google Shape;123;p5"/>
              <p:cNvPicPr preferRelativeResize="0"/>
              <p:nvPr/>
            </p:nvPicPr>
            <p:blipFill>
              <a:blip r:embed="rId2" cstate="print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24" name="Google Shape;124;p5"/>
              <p:cNvPicPr preferRelativeResize="0"/>
              <p:nvPr/>
            </p:nvPicPr>
            <p:blipFill>
              <a:blip r:embed="rId2" cstate="print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25" name="Google Shape;125;p5"/>
              <p:cNvPicPr preferRelativeResize="0"/>
              <p:nvPr/>
            </p:nvPicPr>
            <p:blipFill>
              <a:blip r:embed="rId2" cstate="print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26" name="Google Shape;126;p5"/>
              <p:cNvPicPr preferRelativeResize="0"/>
              <p:nvPr/>
            </p:nvPicPr>
            <p:blipFill>
              <a:blip r:embed="rId2" cstate="print">
                <a:alphaModFix/>
              </a:blip>
              <a:stretch>
                <a:fillRect/>
              </a:stretch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27" name="Google Shape;127;p5"/>
            <p:cNvGrpSpPr/>
            <p:nvPr/>
          </p:nvGrpSpPr>
          <p:grpSpPr>
            <a:xfrm>
              <a:off x="0" y="0"/>
              <a:ext cx="4650168" cy="552621"/>
              <a:chOff x="0" y="0"/>
              <a:chExt cx="7545300" cy="896675"/>
            </a:xfrm>
          </p:grpSpPr>
          <p:pic>
            <p:nvPicPr>
              <p:cNvPr id="128" name="Google Shape;128;p5"/>
              <p:cNvPicPr preferRelativeResize="0"/>
              <p:nvPr/>
            </p:nvPicPr>
            <p:blipFill>
              <a:blip r:embed="rId2" cstate="print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29" name="Google Shape;129;p5"/>
              <p:cNvPicPr preferRelativeResize="0"/>
              <p:nvPr/>
            </p:nvPicPr>
            <p:blipFill>
              <a:blip r:embed="rId2" cstate="print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30" name="Google Shape;130;p5"/>
              <p:cNvPicPr preferRelativeResize="0"/>
              <p:nvPr/>
            </p:nvPicPr>
            <p:blipFill>
              <a:blip r:embed="rId2" cstate="print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31" name="Google Shape;131;p5"/>
              <p:cNvPicPr preferRelativeResize="0"/>
              <p:nvPr/>
            </p:nvPicPr>
            <p:blipFill>
              <a:blip r:embed="rId2" cstate="print">
                <a:alphaModFix/>
              </a:blip>
              <a:stretch>
                <a:fillRect/>
              </a:stretch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132" name="Google Shape;132;p5"/>
          <p:cNvGrpSpPr/>
          <p:nvPr/>
        </p:nvGrpSpPr>
        <p:grpSpPr>
          <a:xfrm flipH="1">
            <a:off x="6" y="5270900"/>
            <a:ext cx="2390164" cy="1757937"/>
            <a:chOff x="6607482" y="3879952"/>
            <a:chExt cx="2536521" cy="1399186"/>
          </a:xfrm>
        </p:grpSpPr>
        <p:grpSp>
          <p:nvGrpSpPr>
            <p:cNvPr id="133" name="Google Shape;133;p5"/>
            <p:cNvGrpSpPr/>
            <p:nvPr/>
          </p:nvGrpSpPr>
          <p:grpSpPr>
            <a:xfrm>
              <a:off x="6607482" y="4726517"/>
              <a:ext cx="2113755" cy="552621"/>
              <a:chOff x="2057775" y="0"/>
              <a:chExt cx="3429750" cy="896675"/>
            </a:xfrm>
          </p:grpSpPr>
          <p:pic>
            <p:nvPicPr>
              <p:cNvPr id="134" name="Google Shape;134;p5"/>
              <p:cNvPicPr preferRelativeResize="0"/>
              <p:nvPr/>
            </p:nvPicPr>
            <p:blipFill>
              <a:blip r:embed="rId2" cstate="print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35" name="Google Shape;135;p5"/>
              <p:cNvPicPr preferRelativeResize="0"/>
              <p:nvPr/>
            </p:nvPicPr>
            <p:blipFill>
              <a:blip r:embed="rId2" cstate="print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36" name="Google Shape;136;p5"/>
            <p:cNvGrpSpPr/>
            <p:nvPr/>
          </p:nvGrpSpPr>
          <p:grpSpPr>
            <a:xfrm>
              <a:off x="7030248" y="4303735"/>
              <a:ext cx="2113755" cy="552621"/>
              <a:chOff x="2057775" y="0"/>
              <a:chExt cx="3429750" cy="896675"/>
            </a:xfrm>
          </p:grpSpPr>
          <p:pic>
            <p:nvPicPr>
              <p:cNvPr id="137" name="Google Shape;137;p5"/>
              <p:cNvPicPr preferRelativeResize="0"/>
              <p:nvPr/>
            </p:nvPicPr>
            <p:blipFill>
              <a:blip r:embed="rId2" cstate="print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38" name="Google Shape;138;p5"/>
              <p:cNvPicPr preferRelativeResize="0"/>
              <p:nvPr/>
            </p:nvPicPr>
            <p:blipFill>
              <a:blip r:embed="rId2" cstate="print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39" name="Google Shape;139;p5"/>
            <p:cNvPicPr preferRelativeResize="0"/>
            <p:nvPr/>
          </p:nvPicPr>
          <p:blipFill>
            <a:blip r:embed="rId2" cstate="print">
              <a:alphaModFix/>
            </a:blip>
            <a:stretch>
              <a:fillRect/>
            </a:stretch>
          </p:blipFill>
          <p:spPr>
            <a:xfrm>
              <a:off x="7875688" y="3879952"/>
              <a:ext cx="845548" cy="55262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0" name="Google Shape;140;p5"/>
          <p:cNvSpPr txBox="1">
            <a:spLocks noGrp="1"/>
          </p:cNvSpPr>
          <p:nvPr>
            <p:ph type="title"/>
          </p:nvPr>
        </p:nvSpPr>
        <p:spPr>
          <a:xfrm>
            <a:off x="776450" y="536933"/>
            <a:ext cx="3587400" cy="1142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5"/>
          <p:cNvSpPr txBox="1">
            <a:spLocks noGrp="1"/>
          </p:cNvSpPr>
          <p:nvPr>
            <p:ph type="body" idx="1"/>
          </p:nvPr>
        </p:nvSpPr>
        <p:spPr>
          <a:xfrm>
            <a:off x="776450" y="2032500"/>
            <a:ext cx="7591200" cy="391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❑"/>
              <a:defRPr/>
            </a:lvl1pPr>
            <a:lvl2pPr marL="914400" lvl="1" indent="-355600">
              <a:spcBef>
                <a:spcPts val="600"/>
              </a:spcBef>
              <a:spcAft>
                <a:spcPts val="0"/>
              </a:spcAft>
              <a:buSzPts val="2000"/>
              <a:buChar char="❏"/>
              <a:defRPr/>
            </a:lvl2pPr>
            <a:lvl3pPr marL="1371600" lvl="2" indent="-355600">
              <a:spcBef>
                <a:spcPts val="600"/>
              </a:spcBef>
              <a:spcAft>
                <a:spcPts val="0"/>
              </a:spcAft>
              <a:buSzPts val="2000"/>
              <a:buChar char="❏"/>
              <a:defRPr/>
            </a:lvl3pPr>
            <a:lvl4pPr marL="1828800" lvl="3" indent="-355600">
              <a:spcBef>
                <a:spcPts val="600"/>
              </a:spcBef>
              <a:spcAft>
                <a:spcPts val="0"/>
              </a:spcAft>
              <a:buSzPts val="2000"/>
              <a:buChar char="❏"/>
              <a:defRPr/>
            </a:lvl4pPr>
            <a:lvl5pPr marL="2286000" lvl="4" indent="-355600">
              <a:spcBef>
                <a:spcPts val="600"/>
              </a:spcBef>
              <a:spcAft>
                <a:spcPts val="0"/>
              </a:spcAft>
              <a:buSzPts val="2000"/>
              <a:buChar char="❏"/>
              <a:defRPr/>
            </a:lvl5pPr>
            <a:lvl6pPr marL="2743200" lvl="5" indent="-355600">
              <a:spcBef>
                <a:spcPts val="600"/>
              </a:spcBef>
              <a:spcAft>
                <a:spcPts val="0"/>
              </a:spcAft>
              <a:buSzPts val="2000"/>
              <a:buChar char="❏"/>
              <a:defRPr/>
            </a:lvl6pPr>
            <a:lvl7pPr marL="3200400" lvl="6" indent="-355600">
              <a:spcBef>
                <a:spcPts val="600"/>
              </a:spcBef>
              <a:spcAft>
                <a:spcPts val="0"/>
              </a:spcAft>
              <a:buSzPts val="2000"/>
              <a:buChar char="❏"/>
              <a:defRPr/>
            </a:lvl7pPr>
            <a:lvl8pPr marL="3657600" lvl="7" indent="-355600">
              <a:spcBef>
                <a:spcPts val="600"/>
              </a:spcBef>
              <a:spcAft>
                <a:spcPts val="0"/>
              </a:spcAft>
              <a:buSzPts val="2000"/>
              <a:buChar char="❏"/>
              <a:defRPr/>
            </a:lvl8pPr>
            <a:lvl9pPr marL="4114800" lvl="8" indent="-355600">
              <a:spcBef>
                <a:spcPts val="600"/>
              </a:spcBef>
              <a:spcAft>
                <a:spcPts val="0"/>
              </a:spcAft>
              <a:buSzPts val="2000"/>
              <a:buChar char="❏"/>
              <a:defRPr/>
            </a:lvl9pPr>
          </a:lstStyle>
          <a:p>
            <a:endParaRPr/>
          </a:p>
        </p:txBody>
      </p:sp>
      <p:sp>
        <p:nvSpPr>
          <p:cNvPr id="142" name="Google Shape;142;p5"/>
          <p:cNvSpPr txBox="1">
            <a:spLocks noGrp="1"/>
          </p:cNvSpPr>
          <p:nvPr>
            <p:ph type="sldNum" idx="12"/>
          </p:nvPr>
        </p:nvSpPr>
        <p:spPr>
          <a:xfrm>
            <a:off x="8729400" y="6312100"/>
            <a:ext cx="414600" cy="54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68728D"/>
                </a:solidFill>
              </a:rPr>
              <a:pPr/>
              <a:t>‹#›</a:t>
            </a:fld>
            <a:endParaRPr>
              <a:solidFill>
                <a:srgbClr val="6872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7873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Google Shape;144;p6"/>
          <p:cNvGrpSpPr/>
          <p:nvPr/>
        </p:nvGrpSpPr>
        <p:grpSpPr>
          <a:xfrm flipH="1">
            <a:off x="4363774" y="-4283"/>
            <a:ext cx="4780226" cy="2821561"/>
            <a:chOff x="0" y="0"/>
            <a:chExt cx="5072935" cy="2245751"/>
          </a:xfrm>
        </p:grpSpPr>
        <p:pic>
          <p:nvPicPr>
            <p:cNvPr id="145" name="Google Shape;145;p6"/>
            <p:cNvPicPr preferRelativeResize="0"/>
            <p:nvPr/>
          </p:nvPicPr>
          <p:blipFill>
            <a:blip r:embed="rId2" cstate="print">
              <a:alphaModFix/>
            </a:blip>
            <a:stretch>
              <a:fillRect/>
            </a:stretch>
          </p:blipFill>
          <p:spPr>
            <a:xfrm>
              <a:off x="0" y="1693130"/>
              <a:ext cx="845548" cy="5526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6" name="Google Shape;146;p6"/>
            <p:cNvPicPr preferRelativeResize="0"/>
            <p:nvPr/>
          </p:nvPicPr>
          <p:blipFill>
            <a:blip r:embed="rId2" cstate="print">
              <a:alphaModFix/>
            </a:blip>
            <a:stretch>
              <a:fillRect/>
            </a:stretch>
          </p:blipFill>
          <p:spPr>
            <a:xfrm>
              <a:off x="422766" y="1270348"/>
              <a:ext cx="845548" cy="552621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47" name="Google Shape;147;p6"/>
            <p:cNvGrpSpPr/>
            <p:nvPr/>
          </p:nvGrpSpPr>
          <p:grpSpPr>
            <a:xfrm>
              <a:off x="0" y="846565"/>
              <a:ext cx="3381962" cy="552621"/>
              <a:chOff x="0" y="0"/>
              <a:chExt cx="5487525" cy="896675"/>
            </a:xfrm>
          </p:grpSpPr>
          <p:pic>
            <p:nvPicPr>
              <p:cNvPr id="148" name="Google Shape;148;p6"/>
              <p:cNvPicPr preferRelativeResize="0"/>
              <p:nvPr/>
            </p:nvPicPr>
            <p:blipFill>
              <a:blip r:embed="rId2" cstate="print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49" name="Google Shape;149;p6"/>
              <p:cNvPicPr preferRelativeResize="0"/>
              <p:nvPr/>
            </p:nvPicPr>
            <p:blipFill>
              <a:blip r:embed="rId2" cstate="print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50" name="Google Shape;150;p6"/>
              <p:cNvPicPr preferRelativeResize="0"/>
              <p:nvPr/>
            </p:nvPicPr>
            <p:blipFill>
              <a:blip r:embed="rId2" cstate="print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51" name="Google Shape;151;p6"/>
            <p:cNvGrpSpPr/>
            <p:nvPr/>
          </p:nvGrpSpPr>
          <p:grpSpPr>
            <a:xfrm>
              <a:off x="422766" y="423783"/>
              <a:ext cx="4650168" cy="552621"/>
              <a:chOff x="0" y="0"/>
              <a:chExt cx="7545300" cy="896675"/>
            </a:xfrm>
          </p:grpSpPr>
          <p:pic>
            <p:nvPicPr>
              <p:cNvPr id="152" name="Google Shape;152;p6"/>
              <p:cNvPicPr preferRelativeResize="0"/>
              <p:nvPr/>
            </p:nvPicPr>
            <p:blipFill>
              <a:blip r:embed="rId2" cstate="print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53" name="Google Shape;153;p6"/>
              <p:cNvPicPr preferRelativeResize="0"/>
              <p:nvPr/>
            </p:nvPicPr>
            <p:blipFill>
              <a:blip r:embed="rId2" cstate="print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54" name="Google Shape;154;p6"/>
              <p:cNvPicPr preferRelativeResize="0"/>
              <p:nvPr/>
            </p:nvPicPr>
            <p:blipFill>
              <a:blip r:embed="rId2" cstate="print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55" name="Google Shape;155;p6"/>
              <p:cNvPicPr preferRelativeResize="0"/>
              <p:nvPr/>
            </p:nvPicPr>
            <p:blipFill>
              <a:blip r:embed="rId2" cstate="print">
                <a:alphaModFix/>
              </a:blip>
              <a:stretch>
                <a:fillRect/>
              </a:stretch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56" name="Google Shape;156;p6"/>
            <p:cNvGrpSpPr/>
            <p:nvPr/>
          </p:nvGrpSpPr>
          <p:grpSpPr>
            <a:xfrm>
              <a:off x="0" y="0"/>
              <a:ext cx="4650168" cy="552621"/>
              <a:chOff x="0" y="0"/>
              <a:chExt cx="7545300" cy="896675"/>
            </a:xfrm>
          </p:grpSpPr>
          <p:pic>
            <p:nvPicPr>
              <p:cNvPr id="157" name="Google Shape;157;p6"/>
              <p:cNvPicPr preferRelativeResize="0"/>
              <p:nvPr/>
            </p:nvPicPr>
            <p:blipFill>
              <a:blip r:embed="rId2" cstate="print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58" name="Google Shape;158;p6"/>
              <p:cNvPicPr preferRelativeResize="0"/>
              <p:nvPr/>
            </p:nvPicPr>
            <p:blipFill>
              <a:blip r:embed="rId2" cstate="print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59" name="Google Shape;159;p6"/>
              <p:cNvPicPr preferRelativeResize="0"/>
              <p:nvPr/>
            </p:nvPicPr>
            <p:blipFill>
              <a:blip r:embed="rId2" cstate="print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60" name="Google Shape;160;p6"/>
              <p:cNvPicPr preferRelativeResize="0"/>
              <p:nvPr/>
            </p:nvPicPr>
            <p:blipFill>
              <a:blip r:embed="rId2" cstate="print">
                <a:alphaModFix/>
              </a:blip>
              <a:stretch>
                <a:fillRect/>
              </a:stretch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161" name="Google Shape;161;p6"/>
          <p:cNvGrpSpPr/>
          <p:nvPr/>
        </p:nvGrpSpPr>
        <p:grpSpPr>
          <a:xfrm flipH="1">
            <a:off x="6" y="5270900"/>
            <a:ext cx="2390164" cy="1757937"/>
            <a:chOff x="6607482" y="3879952"/>
            <a:chExt cx="2536521" cy="1399186"/>
          </a:xfrm>
        </p:grpSpPr>
        <p:grpSp>
          <p:nvGrpSpPr>
            <p:cNvPr id="162" name="Google Shape;162;p6"/>
            <p:cNvGrpSpPr/>
            <p:nvPr/>
          </p:nvGrpSpPr>
          <p:grpSpPr>
            <a:xfrm>
              <a:off x="6607482" y="4726517"/>
              <a:ext cx="2113755" cy="552621"/>
              <a:chOff x="2057775" y="0"/>
              <a:chExt cx="3429750" cy="896675"/>
            </a:xfrm>
          </p:grpSpPr>
          <p:pic>
            <p:nvPicPr>
              <p:cNvPr id="163" name="Google Shape;163;p6"/>
              <p:cNvPicPr preferRelativeResize="0"/>
              <p:nvPr/>
            </p:nvPicPr>
            <p:blipFill>
              <a:blip r:embed="rId2" cstate="print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64" name="Google Shape;164;p6"/>
              <p:cNvPicPr preferRelativeResize="0"/>
              <p:nvPr/>
            </p:nvPicPr>
            <p:blipFill>
              <a:blip r:embed="rId2" cstate="print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65" name="Google Shape;165;p6"/>
            <p:cNvGrpSpPr/>
            <p:nvPr/>
          </p:nvGrpSpPr>
          <p:grpSpPr>
            <a:xfrm>
              <a:off x="7030248" y="4303735"/>
              <a:ext cx="2113755" cy="552621"/>
              <a:chOff x="2057775" y="0"/>
              <a:chExt cx="3429750" cy="896675"/>
            </a:xfrm>
          </p:grpSpPr>
          <p:pic>
            <p:nvPicPr>
              <p:cNvPr id="166" name="Google Shape;166;p6"/>
              <p:cNvPicPr preferRelativeResize="0"/>
              <p:nvPr/>
            </p:nvPicPr>
            <p:blipFill>
              <a:blip r:embed="rId2" cstate="print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67" name="Google Shape;167;p6"/>
              <p:cNvPicPr preferRelativeResize="0"/>
              <p:nvPr/>
            </p:nvPicPr>
            <p:blipFill>
              <a:blip r:embed="rId2" cstate="print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68" name="Google Shape;168;p6"/>
            <p:cNvPicPr preferRelativeResize="0"/>
            <p:nvPr/>
          </p:nvPicPr>
          <p:blipFill>
            <a:blip r:embed="rId2" cstate="print">
              <a:alphaModFix/>
            </a:blip>
            <a:stretch>
              <a:fillRect/>
            </a:stretch>
          </p:blipFill>
          <p:spPr>
            <a:xfrm>
              <a:off x="7875688" y="3879952"/>
              <a:ext cx="845548" cy="55262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9" name="Google Shape;169;p6"/>
          <p:cNvSpPr txBox="1">
            <a:spLocks noGrp="1"/>
          </p:cNvSpPr>
          <p:nvPr>
            <p:ph type="title"/>
          </p:nvPr>
        </p:nvSpPr>
        <p:spPr>
          <a:xfrm>
            <a:off x="776450" y="536933"/>
            <a:ext cx="3587400" cy="1142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6"/>
          <p:cNvSpPr txBox="1">
            <a:spLocks noGrp="1"/>
          </p:cNvSpPr>
          <p:nvPr>
            <p:ph type="body" idx="1"/>
          </p:nvPr>
        </p:nvSpPr>
        <p:spPr>
          <a:xfrm>
            <a:off x="776450" y="2032500"/>
            <a:ext cx="3587400" cy="410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❑"/>
              <a:defRPr/>
            </a:lvl1pPr>
            <a:lvl2pPr marL="914400" lvl="1" indent="-355600">
              <a:spcBef>
                <a:spcPts val="600"/>
              </a:spcBef>
              <a:spcAft>
                <a:spcPts val="0"/>
              </a:spcAft>
              <a:buSzPts val="2000"/>
              <a:buChar char="❏"/>
              <a:defRPr/>
            </a:lvl2pPr>
            <a:lvl3pPr marL="1371600" lvl="2" indent="-355600">
              <a:spcBef>
                <a:spcPts val="600"/>
              </a:spcBef>
              <a:spcAft>
                <a:spcPts val="0"/>
              </a:spcAft>
              <a:buSzPts val="2000"/>
              <a:buChar char="❏"/>
              <a:defRPr/>
            </a:lvl3pPr>
            <a:lvl4pPr marL="1828800" lvl="3" indent="-355600">
              <a:spcBef>
                <a:spcPts val="600"/>
              </a:spcBef>
              <a:spcAft>
                <a:spcPts val="0"/>
              </a:spcAft>
              <a:buSzPts val="2000"/>
              <a:buChar char="❏"/>
              <a:defRPr/>
            </a:lvl4pPr>
            <a:lvl5pPr marL="2286000" lvl="4" indent="-355600">
              <a:spcBef>
                <a:spcPts val="600"/>
              </a:spcBef>
              <a:spcAft>
                <a:spcPts val="0"/>
              </a:spcAft>
              <a:buSzPts val="2000"/>
              <a:buChar char="❏"/>
              <a:defRPr/>
            </a:lvl5pPr>
            <a:lvl6pPr marL="2743200" lvl="5" indent="-355600">
              <a:spcBef>
                <a:spcPts val="600"/>
              </a:spcBef>
              <a:spcAft>
                <a:spcPts val="0"/>
              </a:spcAft>
              <a:buSzPts val="2000"/>
              <a:buChar char="❏"/>
              <a:defRPr/>
            </a:lvl6pPr>
            <a:lvl7pPr marL="3200400" lvl="6" indent="-355600">
              <a:spcBef>
                <a:spcPts val="600"/>
              </a:spcBef>
              <a:spcAft>
                <a:spcPts val="0"/>
              </a:spcAft>
              <a:buSzPts val="2000"/>
              <a:buChar char="❏"/>
              <a:defRPr/>
            </a:lvl7pPr>
            <a:lvl8pPr marL="3657600" lvl="7" indent="-355600">
              <a:spcBef>
                <a:spcPts val="600"/>
              </a:spcBef>
              <a:spcAft>
                <a:spcPts val="0"/>
              </a:spcAft>
              <a:buSzPts val="2000"/>
              <a:buChar char="❏"/>
              <a:defRPr/>
            </a:lvl8pPr>
            <a:lvl9pPr marL="4114800" lvl="8" indent="-355600">
              <a:spcBef>
                <a:spcPts val="600"/>
              </a:spcBef>
              <a:spcAft>
                <a:spcPts val="0"/>
              </a:spcAft>
              <a:buSzPts val="2000"/>
              <a:buChar char="❏"/>
              <a:defRPr/>
            </a:lvl9pPr>
          </a:lstStyle>
          <a:p>
            <a:endParaRPr/>
          </a:p>
        </p:txBody>
      </p:sp>
      <p:sp>
        <p:nvSpPr>
          <p:cNvPr id="171" name="Google Shape;171;p6"/>
          <p:cNvSpPr txBox="1">
            <a:spLocks noGrp="1"/>
          </p:cNvSpPr>
          <p:nvPr>
            <p:ph type="body" idx="2"/>
          </p:nvPr>
        </p:nvSpPr>
        <p:spPr>
          <a:xfrm>
            <a:off x="4780150" y="2032500"/>
            <a:ext cx="3587400" cy="410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❑"/>
              <a:defRPr/>
            </a:lvl1pPr>
            <a:lvl2pPr marL="914400" lvl="1" indent="-355600">
              <a:spcBef>
                <a:spcPts val="600"/>
              </a:spcBef>
              <a:spcAft>
                <a:spcPts val="0"/>
              </a:spcAft>
              <a:buSzPts val="2000"/>
              <a:buChar char="❏"/>
              <a:defRPr/>
            </a:lvl2pPr>
            <a:lvl3pPr marL="1371600" lvl="2" indent="-355600">
              <a:spcBef>
                <a:spcPts val="600"/>
              </a:spcBef>
              <a:spcAft>
                <a:spcPts val="0"/>
              </a:spcAft>
              <a:buSzPts val="2000"/>
              <a:buChar char="❏"/>
              <a:defRPr/>
            </a:lvl3pPr>
            <a:lvl4pPr marL="1828800" lvl="3" indent="-355600">
              <a:spcBef>
                <a:spcPts val="600"/>
              </a:spcBef>
              <a:spcAft>
                <a:spcPts val="0"/>
              </a:spcAft>
              <a:buSzPts val="2000"/>
              <a:buChar char="❏"/>
              <a:defRPr/>
            </a:lvl4pPr>
            <a:lvl5pPr marL="2286000" lvl="4" indent="-355600">
              <a:spcBef>
                <a:spcPts val="600"/>
              </a:spcBef>
              <a:spcAft>
                <a:spcPts val="0"/>
              </a:spcAft>
              <a:buSzPts val="2000"/>
              <a:buChar char="❏"/>
              <a:defRPr/>
            </a:lvl5pPr>
            <a:lvl6pPr marL="2743200" lvl="5" indent="-355600">
              <a:spcBef>
                <a:spcPts val="600"/>
              </a:spcBef>
              <a:spcAft>
                <a:spcPts val="0"/>
              </a:spcAft>
              <a:buSzPts val="2000"/>
              <a:buChar char="❏"/>
              <a:defRPr/>
            </a:lvl6pPr>
            <a:lvl7pPr marL="3200400" lvl="6" indent="-355600">
              <a:spcBef>
                <a:spcPts val="600"/>
              </a:spcBef>
              <a:spcAft>
                <a:spcPts val="0"/>
              </a:spcAft>
              <a:buSzPts val="2000"/>
              <a:buChar char="❏"/>
              <a:defRPr/>
            </a:lvl7pPr>
            <a:lvl8pPr marL="3657600" lvl="7" indent="-355600">
              <a:spcBef>
                <a:spcPts val="600"/>
              </a:spcBef>
              <a:spcAft>
                <a:spcPts val="0"/>
              </a:spcAft>
              <a:buSzPts val="2000"/>
              <a:buChar char="❏"/>
              <a:defRPr/>
            </a:lvl8pPr>
            <a:lvl9pPr marL="4114800" lvl="8" indent="-355600">
              <a:spcBef>
                <a:spcPts val="600"/>
              </a:spcBef>
              <a:spcAft>
                <a:spcPts val="0"/>
              </a:spcAft>
              <a:buSzPts val="2000"/>
              <a:buChar char="❏"/>
              <a:defRPr/>
            </a:lvl9pPr>
          </a:lstStyle>
          <a:p>
            <a:endParaRPr/>
          </a:p>
        </p:txBody>
      </p:sp>
      <p:sp>
        <p:nvSpPr>
          <p:cNvPr id="172" name="Google Shape;172;p6"/>
          <p:cNvSpPr txBox="1">
            <a:spLocks noGrp="1"/>
          </p:cNvSpPr>
          <p:nvPr>
            <p:ph type="sldNum" idx="12"/>
          </p:nvPr>
        </p:nvSpPr>
        <p:spPr>
          <a:xfrm>
            <a:off x="8729400" y="6312100"/>
            <a:ext cx="414600" cy="54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68728D"/>
                </a:solidFill>
              </a:rPr>
              <a:pPr/>
              <a:t>‹#›</a:t>
            </a:fld>
            <a:endParaRPr>
              <a:solidFill>
                <a:srgbClr val="6872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2590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" name="Google Shape;174;p7"/>
          <p:cNvGrpSpPr/>
          <p:nvPr/>
        </p:nvGrpSpPr>
        <p:grpSpPr>
          <a:xfrm flipH="1">
            <a:off x="4363774" y="-4283"/>
            <a:ext cx="4780226" cy="2821561"/>
            <a:chOff x="0" y="0"/>
            <a:chExt cx="5072935" cy="2245751"/>
          </a:xfrm>
        </p:grpSpPr>
        <p:pic>
          <p:nvPicPr>
            <p:cNvPr id="175" name="Google Shape;175;p7"/>
            <p:cNvPicPr preferRelativeResize="0"/>
            <p:nvPr/>
          </p:nvPicPr>
          <p:blipFill>
            <a:blip r:embed="rId2" cstate="print">
              <a:alphaModFix/>
            </a:blip>
            <a:stretch>
              <a:fillRect/>
            </a:stretch>
          </p:blipFill>
          <p:spPr>
            <a:xfrm>
              <a:off x="0" y="1693130"/>
              <a:ext cx="845548" cy="5526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6" name="Google Shape;176;p7"/>
            <p:cNvPicPr preferRelativeResize="0"/>
            <p:nvPr/>
          </p:nvPicPr>
          <p:blipFill>
            <a:blip r:embed="rId2" cstate="print">
              <a:alphaModFix/>
            </a:blip>
            <a:stretch>
              <a:fillRect/>
            </a:stretch>
          </p:blipFill>
          <p:spPr>
            <a:xfrm>
              <a:off x="422766" y="1270348"/>
              <a:ext cx="845548" cy="552621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77" name="Google Shape;177;p7"/>
            <p:cNvGrpSpPr/>
            <p:nvPr/>
          </p:nvGrpSpPr>
          <p:grpSpPr>
            <a:xfrm>
              <a:off x="0" y="846565"/>
              <a:ext cx="3381962" cy="552621"/>
              <a:chOff x="0" y="0"/>
              <a:chExt cx="5487525" cy="896675"/>
            </a:xfrm>
          </p:grpSpPr>
          <p:pic>
            <p:nvPicPr>
              <p:cNvPr id="178" name="Google Shape;178;p7"/>
              <p:cNvPicPr preferRelativeResize="0"/>
              <p:nvPr/>
            </p:nvPicPr>
            <p:blipFill>
              <a:blip r:embed="rId2" cstate="print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79" name="Google Shape;179;p7"/>
              <p:cNvPicPr preferRelativeResize="0"/>
              <p:nvPr/>
            </p:nvPicPr>
            <p:blipFill>
              <a:blip r:embed="rId2" cstate="print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80" name="Google Shape;180;p7"/>
              <p:cNvPicPr preferRelativeResize="0"/>
              <p:nvPr/>
            </p:nvPicPr>
            <p:blipFill>
              <a:blip r:embed="rId2" cstate="print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81" name="Google Shape;181;p7"/>
            <p:cNvGrpSpPr/>
            <p:nvPr/>
          </p:nvGrpSpPr>
          <p:grpSpPr>
            <a:xfrm>
              <a:off x="422766" y="423783"/>
              <a:ext cx="4650168" cy="552621"/>
              <a:chOff x="0" y="0"/>
              <a:chExt cx="7545300" cy="896675"/>
            </a:xfrm>
          </p:grpSpPr>
          <p:pic>
            <p:nvPicPr>
              <p:cNvPr id="182" name="Google Shape;182;p7"/>
              <p:cNvPicPr preferRelativeResize="0"/>
              <p:nvPr/>
            </p:nvPicPr>
            <p:blipFill>
              <a:blip r:embed="rId2" cstate="print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83" name="Google Shape;183;p7"/>
              <p:cNvPicPr preferRelativeResize="0"/>
              <p:nvPr/>
            </p:nvPicPr>
            <p:blipFill>
              <a:blip r:embed="rId2" cstate="print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84" name="Google Shape;184;p7"/>
              <p:cNvPicPr preferRelativeResize="0"/>
              <p:nvPr/>
            </p:nvPicPr>
            <p:blipFill>
              <a:blip r:embed="rId2" cstate="print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85" name="Google Shape;185;p7"/>
              <p:cNvPicPr preferRelativeResize="0"/>
              <p:nvPr/>
            </p:nvPicPr>
            <p:blipFill>
              <a:blip r:embed="rId2" cstate="print">
                <a:alphaModFix/>
              </a:blip>
              <a:stretch>
                <a:fillRect/>
              </a:stretch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86" name="Google Shape;186;p7"/>
            <p:cNvGrpSpPr/>
            <p:nvPr/>
          </p:nvGrpSpPr>
          <p:grpSpPr>
            <a:xfrm>
              <a:off x="0" y="0"/>
              <a:ext cx="4650168" cy="552621"/>
              <a:chOff x="0" y="0"/>
              <a:chExt cx="7545300" cy="896675"/>
            </a:xfrm>
          </p:grpSpPr>
          <p:pic>
            <p:nvPicPr>
              <p:cNvPr id="187" name="Google Shape;187;p7"/>
              <p:cNvPicPr preferRelativeResize="0"/>
              <p:nvPr/>
            </p:nvPicPr>
            <p:blipFill>
              <a:blip r:embed="rId2" cstate="print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88" name="Google Shape;188;p7"/>
              <p:cNvPicPr preferRelativeResize="0"/>
              <p:nvPr/>
            </p:nvPicPr>
            <p:blipFill>
              <a:blip r:embed="rId2" cstate="print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89" name="Google Shape;189;p7"/>
              <p:cNvPicPr preferRelativeResize="0"/>
              <p:nvPr/>
            </p:nvPicPr>
            <p:blipFill>
              <a:blip r:embed="rId2" cstate="print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90" name="Google Shape;190;p7"/>
              <p:cNvPicPr preferRelativeResize="0"/>
              <p:nvPr/>
            </p:nvPicPr>
            <p:blipFill>
              <a:blip r:embed="rId2" cstate="print">
                <a:alphaModFix/>
              </a:blip>
              <a:stretch>
                <a:fillRect/>
              </a:stretch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191" name="Google Shape;191;p7"/>
          <p:cNvGrpSpPr/>
          <p:nvPr/>
        </p:nvGrpSpPr>
        <p:grpSpPr>
          <a:xfrm flipH="1">
            <a:off x="6" y="5270900"/>
            <a:ext cx="2390164" cy="1757937"/>
            <a:chOff x="6607482" y="3879952"/>
            <a:chExt cx="2536521" cy="1399186"/>
          </a:xfrm>
        </p:grpSpPr>
        <p:grpSp>
          <p:nvGrpSpPr>
            <p:cNvPr id="192" name="Google Shape;192;p7"/>
            <p:cNvGrpSpPr/>
            <p:nvPr/>
          </p:nvGrpSpPr>
          <p:grpSpPr>
            <a:xfrm>
              <a:off x="6607482" y="4726517"/>
              <a:ext cx="2113755" cy="552621"/>
              <a:chOff x="2057775" y="0"/>
              <a:chExt cx="3429750" cy="896675"/>
            </a:xfrm>
          </p:grpSpPr>
          <p:pic>
            <p:nvPicPr>
              <p:cNvPr id="193" name="Google Shape;193;p7"/>
              <p:cNvPicPr preferRelativeResize="0"/>
              <p:nvPr/>
            </p:nvPicPr>
            <p:blipFill>
              <a:blip r:embed="rId2" cstate="print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94" name="Google Shape;194;p7"/>
              <p:cNvPicPr preferRelativeResize="0"/>
              <p:nvPr/>
            </p:nvPicPr>
            <p:blipFill>
              <a:blip r:embed="rId2" cstate="print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95" name="Google Shape;195;p7"/>
            <p:cNvGrpSpPr/>
            <p:nvPr/>
          </p:nvGrpSpPr>
          <p:grpSpPr>
            <a:xfrm>
              <a:off x="7030248" y="4303735"/>
              <a:ext cx="2113755" cy="552621"/>
              <a:chOff x="2057775" y="0"/>
              <a:chExt cx="3429750" cy="896675"/>
            </a:xfrm>
          </p:grpSpPr>
          <p:pic>
            <p:nvPicPr>
              <p:cNvPr id="196" name="Google Shape;196;p7"/>
              <p:cNvPicPr preferRelativeResize="0"/>
              <p:nvPr/>
            </p:nvPicPr>
            <p:blipFill>
              <a:blip r:embed="rId2" cstate="print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97" name="Google Shape;197;p7"/>
              <p:cNvPicPr preferRelativeResize="0"/>
              <p:nvPr/>
            </p:nvPicPr>
            <p:blipFill>
              <a:blip r:embed="rId2" cstate="print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98" name="Google Shape;198;p7"/>
            <p:cNvPicPr preferRelativeResize="0"/>
            <p:nvPr/>
          </p:nvPicPr>
          <p:blipFill>
            <a:blip r:embed="rId2" cstate="print">
              <a:alphaModFix/>
            </a:blip>
            <a:stretch>
              <a:fillRect/>
            </a:stretch>
          </p:blipFill>
          <p:spPr>
            <a:xfrm>
              <a:off x="7875688" y="3879952"/>
              <a:ext cx="845548" cy="55262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9" name="Google Shape;199;p7"/>
          <p:cNvSpPr txBox="1">
            <a:spLocks noGrp="1"/>
          </p:cNvSpPr>
          <p:nvPr>
            <p:ph type="title"/>
          </p:nvPr>
        </p:nvSpPr>
        <p:spPr>
          <a:xfrm>
            <a:off x="776450" y="536933"/>
            <a:ext cx="3587400" cy="1142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7"/>
          <p:cNvSpPr txBox="1">
            <a:spLocks noGrp="1"/>
          </p:cNvSpPr>
          <p:nvPr>
            <p:ph type="body" idx="1"/>
          </p:nvPr>
        </p:nvSpPr>
        <p:spPr>
          <a:xfrm>
            <a:off x="776450" y="2032500"/>
            <a:ext cx="2327700" cy="410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❑"/>
              <a:defRPr sz="1600"/>
            </a:lvl1pPr>
            <a:lvl2pPr marL="914400" lvl="1" indent="-330200" rtl="0">
              <a:spcBef>
                <a:spcPts val="600"/>
              </a:spcBef>
              <a:spcAft>
                <a:spcPts val="0"/>
              </a:spcAft>
              <a:buSzPts val="1600"/>
              <a:buChar char="❏"/>
              <a:defRPr sz="1600"/>
            </a:lvl2pPr>
            <a:lvl3pPr marL="1371600" lvl="2" indent="-330200" rtl="0">
              <a:spcBef>
                <a:spcPts val="600"/>
              </a:spcBef>
              <a:spcAft>
                <a:spcPts val="0"/>
              </a:spcAft>
              <a:buSzPts val="1600"/>
              <a:buChar char="❏"/>
              <a:defRPr sz="1600"/>
            </a:lvl3pPr>
            <a:lvl4pPr marL="1828800" lvl="3" indent="-330200" rtl="0">
              <a:spcBef>
                <a:spcPts val="600"/>
              </a:spcBef>
              <a:spcAft>
                <a:spcPts val="0"/>
              </a:spcAft>
              <a:buSzPts val="1600"/>
              <a:buChar char="❏"/>
              <a:defRPr sz="1600"/>
            </a:lvl4pPr>
            <a:lvl5pPr marL="2286000" lvl="4" indent="-330200" rtl="0">
              <a:spcBef>
                <a:spcPts val="600"/>
              </a:spcBef>
              <a:spcAft>
                <a:spcPts val="0"/>
              </a:spcAft>
              <a:buSzPts val="1600"/>
              <a:buChar char="❏"/>
              <a:defRPr sz="1600"/>
            </a:lvl5pPr>
            <a:lvl6pPr marL="2743200" lvl="5" indent="-330200" rtl="0">
              <a:spcBef>
                <a:spcPts val="600"/>
              </a:spcBef>
              <a:spcAft>
                <a:spcPts val="0"/>
              </a:spcAft>
              <a:buSzPts val="1600"/>
              <a:buChar char="❏"/>
              <a:defRPr sz="1600"/>
            </a:lvl6pPr>
            <a:lvl7pPr marL="3200400" lvl="6" indent="-330200" rtl="0">
              <a:spcBef>
                <a:spcPts val="600"/>
              </a:spcBef>
              <a:spcAft>
                <a:spcPts val="0"/>
              </a:spcAft>
              <a:buSzPts val="1600"/>
              <a:buChar char="❏"/>
              <a:defRPr sz="1600"/>
            </a:lvl7pPr>
            <a:lvl8pPr marL="3657600" lvl="7" indent="-330200" rtl="0">
              <a:spcBef>
                <a:spcPts val="600"/>
              </a:spcBef>
              <a:spcAft>
                <a:spcPts val="0"/>
              </a:spcAft>
              <a:buSzPts val="1600"/>
              <a:buChar char="❏"/>
              <a:defRPr sz="1600"/>
            </a:lvl8pPr>
            <a:lvl9pPr marL="4114800" lvl="8" indent="-330200" rtl="0">
              <a:spcBef>
                <a:spcPts val="600"/>
              </a:spcBef>
              <a:spcAft>
                <a:spcPts val="0"/>
              </a:spcAft>
              <a:buSzPts val="1600"/>
              <a:buChar char="❏"/>
              <a:defRPr sz="1600"/>
            </a:lvl9pPr>
          </a:lstStyle>
          <a:p>
            <a:endParaRPr/>
          </a:p>
        </p:txBody>
      </p:sp>
      <p:sp>
        <p:nvSpPr>
          <p:cNvPr id="201" name="Google Shape;201;p7"/>
          <p:cNvSpPr txBox="1">
            <a:spLocks noGrp="1"/>
          </p:cNvSpPr>
          <p:nvPr>
            <p:ph type="body" idx="2"/>
          </p:nvPr>
        </p:nvSpPr>
        <p:spPr>
          <a:xfrm>
            <a:off x="3376062" y="2032500"/>
            <a:ext cx="2327700" cy="410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❑"/>
              <a:defRPr sz="1600"/>
            </a:lvl1pPr>
            <a:lvl2pPr marL="914400" lvl="1" indent="-330200" rtl="0">
              <a:spcBef>
                <a:spcPts val="600"/>
              </a:spcBef>
              <a:spcAft>
                <a:spcPts val="0"/>
              </a:spcAft>
              <a:buSzPts val="1600"/>
              <a:buChar char="❏"/>
              <a:defRPr sz="1600"/>
            </a:lvl2pPr>
            <a:lvl3pPr marL="1371600" lvl="2" indent="-330200" rtl="0">
              <a:spcBef>
                <a:spcPts val="600"/>
              </a:spcBef>
              <a:spcAft>
                <a:spcPts val="0"/>
              </a:spcAft>
              <a:buSzPts val="1600"/>
              <a:buChar char="❏"/>
              <a:defRPr sz="1600"/>
            </a:lvl3pPr>
            <a:lvl4pPr marL="1828800" lvl="3" indent="-330200" rtl="0">
              <a:spcBef>
                <a:spcPts val="600"/>
              </a:spcBef>
              <a:spcAft>
                <a:spcPts val="0"/>
              </a:spcAft>
              <a:buSzPts val="1600"/>
              <a:buChar char="❏"/>
              <a:defRPr sz="1600"/>
            </a:lvl4pPr>
            <a:lvl5pPr marL="2286000" lvl="4" indent="-330200" rtl="0">
              <a:spcBef>
                <a:spcPts val="600"/>
              </a:spcBef>
              <a:spcAft>
                <a:spcPts val="0"/>
              </a:spcAft>
              <a:buSzPts val="1600"/>
              <a:buChar char="❏"/>
              <a:defRPr sz="1600"/>
            </a:lvl5pPr>
            <a:lvl6pPr marL="2743200" lvl="5" indent="-330200" rtl="0">
              <a:spcBef>
                <a:spcPts val="600"/>
              </a:spcBef>
              <a:spcAft>
                <a:spcPts val="0"/>
              </a:spcAft>
              <a:buSzPts val="1600"/>
              <a:buChar char="❏"/>
              <a:defRPr sz="1600"/>
            </a:lvl6pPr>
            <a:lvl7pPr marL="3200400" lvl="6" indent="-330200" rtl="0">
              <a:spcBef>
                <a:spcPts val="600"/>
              </a:spcBef>
              <a:spcAft>
                <a:spcPts val="0"/>
              </a:spcAft>
              <a:buSzPts val="1600"/>
              <a:buChar char="❏"/>
              <a:defRPr sz="1600"/>
            </a:lvl7pPr>
            <a:lvl8pPr marL="3657600" lvl="7" indent="-330200" rtl="0">
              <a:spcBef>
                <a:spcPts val="600"/>
              </a:spcBef>
              <a:spcAft>
                <a:spcPts val="0"/>
              </a:spcAft>
              <a:buSzPts val="1600"/>
              <a:buChar char="❏"/>
              <a:defRPr sz="1600"/>
            </a:lvl8pPr>
            <a:lvl9pPr marL="4114800" lvl="8" indent="-330200" rtl="0">
              <a:spcBef>
                <a:spcPts val="600"/>
              </a:spcBef>
              <a:spcAft>
                <a:spcPts val="0"/>
              </a:spcAft>
              <a:buSzPts val="1600"/>
              <a:buChar char="❏"/>
              <a:defRPr sz="1600"/>
            </a:lvl9pPr>
          </a:lstStyle>
          <a:p>
            <a:endParaRPr/>
          </a:p>
        </p:txBody>
      </p:sp>
      <p:sp>
        <p:nvSpPr>
          <p:cNvPr id="202" name="Google Shape;202;p7"/>
          <p:cNvSpPr txBox="1">
            <a:spLocks noGrp="1"/>
          </p:cNvSpPr>
          <p:nvPr>
            <p:ph type="body" idx="3"/>
          </p:nvPr>
        </p:nvSpPr>
        <p:spPr>
          <a:xfrm>
            <a:off x="5975674" y="2032500"/>
            <a:ext cx="2327700" cy="410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❑"/>
              <a:defRPr sz="1600"/>
            </a:lvl1pPr>
            <a:lvl2pPr marL="914400" lvl="1" indent="-330200" rtl="0">
              <a:spcBef>
                <a:spcPts val="600"/>
              </a:spcBef>
              <a:spcAft>
                <a:spcPts val="0"/>
              </a:spcAft>
              <a:buSzPts val="1600"/>
              <a:buChar char="❏"/>
              <a:defRPr sz="1600"/>
            </a:lvl2pPr>
            <a:lvl3pPr marL="1371600" lvl="2" indent="-330200" rtl="0">
              <a:spcBef>
                <a:spcPts val="600"/>
              </a:spcBef>
              <a:spcAft>
                <a:spcPts val="0"/>
              </a:spcAft>
              <a:buSzPts val="1600"/>
              <a:buChar char="❏"/>
              <a:defRPr sz="1600"/>
            </a:lvl3pPr>
            <a:lvl4pPr marL="1828800" lvl="3" indent="-330200" rtl="0">
              <a:spcBef>
                <a:spcPts val="600"/>
              </a:spcBef>
              <a:spcAft>
                <a:spcPts val="0"/>
              </a:spcAft>
              <a:buSzPts val="1600"/>
              <a:buChar char="❏"/>
              <a:defRPr sz="1600"/>
            </a:lvl4pPr>
            <a:lvl5pPr marL="2286000" lvl="4" indent="-330200" rtl="0">
              <a:spcBef>
                <a:spcPts val="600"/>
              </a:spcBef>
              <a:spcAft>
                <a:spcPts val="0"/>
              </a:spcAft>
              <a:buSzPts val="1600"/>
              <a:buChar char="❏"/>
              <a:defRPr sz="1600"/>
            </a:lvl5pPr>
            <a:lvl6pPr marL="2743200" lvl="5" indent="-330200" rtl="0">
              <a:spcBef>
                <a:spcPts val="600"/>
              </a:spcBef>
              <a:spcAft>
                <a:spcPts val="0"/>
              </a:spcAft>
              <a:buSzPts val="1600"/>
              <a:buChar char="❏"/>
              <a:defRPr sz="1600"/>
            </a:lvl6pPr>
            <a:lvl7pPr marL="3200400" lvl="6" indent="-330200" rtl="0">
              <a:spcBef>
                <a:spcPts val="600"/>
              </a:spcBef>
              <a:spcAft>
                <a:spcPts val="0"/>
              </a:spcAft>
              <a:buSzPts val="1600"/>
              <a:buChar char="❏"/>
              <a:defRPr sz="1600"/>
            </a:lvl7pPr>
            <a:lvl8pPr marL="3657600" lvl="7" indent="-330200" rtl="0">
              <a:spcBef>
                <a:spcPts val="600"/>
              </a:spcBef>
              <a:spcAft>
                <a:spcPts val="0"/>
              </a:spcAft>
              <a:buSzPts val="1600"/>
              <a:buChar char="❏"/>
              <a:defRPr sz="1600"/>
            </a:lvl8pPr>
            <a:lvl9pPr marL="4114800" lvl="8" indent="-330200" rtl="0">
              <a:spcBef>
                <a:spcPts val="600"/>
              </a:spcBef>
              <a:spcAft>
                <a:spcPts val="0"/>
              </a:spcAft>
              <a:buSzPts val="1600"/>
              <a:buChar char="❏"/>
              <a:defRPr sz="1600"/>
            </a:lvl9pPr>
          </a:lstStyle>
          <a:p>
            <a:endParaRPr/>
          </a:p>
        </p:txBody>
      </p:sp>
      <p:sp>
        <p:nvSpPr>
          <p:cNvPr id="203" name="Google Shape;203;p7"/>
          <p:cNvSpPr txBox="1">
            <a:spLocks noGrp="1"/>
          </p:cNvSpPr>
          <p:nvPr>
            <p:ph type="sldNum" idx="12"/>
          </p:nvPr>
        </p:nvSpPr>
        <p:spPr>
          <a:xfrm>
            <a:off x="8729400" y="6312100"/>
            <a:ext cx="414600" cy="54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68728D"/>
                </a:solidFill>
              </a:rPr>
              <a:pPr/>
              <a:t>‹#›</a:t>
            </a:fld>
            <a:endParaRPr>
              <a:solidFill>
                <a:srgbClr val="6872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7879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" name="Google Shape;205;p8"/>
          <p:cNvGrpSpPr/>
          <p:nvPr/>
        </p:nvGrpSpPr>
        <p:grpSpPr>
          <a:xfrm flipH="1">
            <a:off x="4363774" y="-4283"/>
            <a:ext cx="4780226" cy="2821561"/>
            <a:chOff x="0" y="0"/>
            <a:chExt cx="5072935" cy="2245751"/>
          </a:xfrm>
        </p:grpSpPr>
        <p:pic>
          <p:nvPicPr>
            <p:cNvPr id="206" name="Google Shape;206;p8"/>
            <p:cNvPicPr preferRelativeResize="0"/>
            <p:nvPr/>
          </p:nvPicPr>
          <p:blipFill>
            <a:blip r:embed="rId2" cstate="print">
              <a:alphaModFix/>
            </a:blip>
            <a:stretch>
              <a:fillRect/>
            </a:stretch>
          </p:blipFill>
          <p:spPr>
            <a:xfrm>
              <a:off x="0" y="1693130"/>
              <a:ext cx="845548" cy="5526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7" name="Google Shape;207;p8"/>
            <p:cNvPicPr preferRelativeResize="0"/>
            <p:nvPr/>
          </p:nvPicPr>
          <p:blipFill>
            <a:blip r:embed="rId2" cstate="print">
              <a:alphaModFix/>
            </a:blip>
            <a:stretch>
              <a:fillRect/>
            </a:stretch>
          </p:blipFill>
          <p:spPr>
            <a:xfrm>
              <a:off x="422766" y="1270348"/>
              <a:ext cx="845548" cy="552621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08" name="Google Shape;208;p8"/>
            <p:cNvGrpSpPr/>
            <p:nvPr/>
          </p:nvGrpSpPr>
          <p:grpSpPr>
            <a:xfrm>
              <a:off x="0" y="846565"/>
              <a:ext cx="3381962" cy="552621"/>
              <a:chOff x="0" y="0"/>
              <a:chExt cx="5487525" cy="896675"/>
            </a:xfrm>
          </p:grpSpPr>
          <p:pic>
            <p:nvPicPr>
              <p:cNvPr id="209" name="Google Shape;209;p8"/>
              <p:cNvPicPr preferRelativeResize="0"/>
              <p:nvPr/>
            </p:nvPicPr>
            <p:blipFill>
              <a:blip r:embed="rId2" cstate="print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10" name="Google Shape;210;p8"/>
              <p:cNvPicPr preferRelativeResize="0"/>
              <p:nvPr/>
            </p:nvPicPr>
            <p:blipFill>
              <a:blip r:embed="rId2" cstate="print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11" name="Google Shape;211;p8"/>
              <p:cNvPicPr preferRelativeResize="0"/>
              <p:nvPr/>
            </p:nvPicPr>
            <p:blipFill>
              <a:blip r:embed="rId2" cstate="print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12" name="Google Shape;212;p8"/>
            <p:cNvGrpSpPr/>
            <p:nvPr/>
          </p:nvGrpSpPr>
          <p:grpSpPr>
            <a:xfrm>
              <a:off x="422766" y="423783"/>
              <a:ext cx="4650168" cy="552621"/>
              <a:chOff x="0" y="0"/>
              <a:chExt cx="7545300" cy="896675"/>
            </a:xfrm>
          </p:grpSpPr>
          <p:pic>
            <p:nvPicPr>
              <p:cNvPr id="213" name="Google Shape;213;p8"/>
              <p:cNvPicPr preferRelativeResize="0"/>
              <p:nvPr/>
            </p:nvPicPr>
            <p:blipFill>
              <a:blip r:embed="rId2" cstate="print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14" name="Google Shape;214;p8"/>
              <p:cNvPicPr preferRelativeResize="0"/>
              <p:nvPr/>
            </p:nvPicPr>
            <p:blipFill>
              <a:blip r:embed="rId2" cstate="print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15" name="Google Shape;215;p8"/>
              <p:cNvPicPr preferRelativeResize="0"/>
              <p:nvPr/>
            </p:nvPicPr>
            <p:blipFill>
              <a:blip r:embed="rId2" cstate="print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16" name="Google Shape;216;p8"/>
              <p:cNvPicPr preferRelativeResize="0"/>
              <p:nvPr/>
            </p:nvPicPr>
            <p:blipFill>
              <a:blip r:embed="rId2" cstate="print">
                <a:alphaModFix/>
              </a:blip>
              <a:stretch>
                <a:fillRect/>
              </a:stretch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17" name="Google Shape;217;p8"/>
            <p:cNvGrpSpPr/>
            <p:nvPr/>
          </p:nvGrpSpPr>
          <p:grpSpPr>
            <a:xfrm>
              <a:off x="0" y="0"/>
              <a:ext cx="4650168" cy="552621"/>
              <a:chOff x="0" y="0"/>
              <a:chExt cx="7545300" cy="896675"/>
            </a:xfrm>
          </p:grpSpPr>
          <p:pic>
            <p:nvPicPr>
              <p:cNvPr id="218" name="Google Shape;218;p8"/>
              <p:cNvPicPr preferRelativeResize="0"/>
              <p:nvPr/>
            </p:nvPicPr>
            <p:blipFill>
              <a:blip r:embed="rId2" cstate="print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19" name="Google Shape;219;p8"/>
              <p:cNvPicPr preferRelativeResize="0"/>
              <p:nvPr/>
            </p:nvPicPr>
            <p:blipFill>
              <a:blip r:embed="rId2" cstate="print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20" name="Google Shape;220;p8"/>
              <p:cNvPicPr preferRelativeResize="0"/>
              <p:nvPr/>
            </p:nvPicPr>
            <p:blipFill>
              <a:blip r:embed="rId2" cstate="print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21" name="Google Shape;221;p8"/>
              <p:cNvPicPr preferRelativeResize="0"/>
              <p:nvPr/>
            </p:nvPicPr>
            <p:blipFill>
              <a:blip r:embed="rId2" cstate="print">
                <a:alphaModFix/>
              </a:blip>
              <a:stretch>
                <a:fillRect/>
              </a:stretch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222" name="Google Shape;222;p8"/>
          <p:cNvGrpSpPr/>
          <p:nvPr/>
        </p:nvGrpSpPr>
        <p:grpSpPr>
          <a:xfrm flipH="1">
            <a:off x="6" y="5270900"/>
            <a:ext cx="2390164" cy="1757937"/>
            <a:chOff x="6607482" y="3879952"/>
            <a:chExt cx="2536521" cy="1399186"/>
          </a:xfrm>
        </p:grpSpPr>
        <p:grpSp>
          <p:nvGrpSpPr>
            <p:cNvPr id="223" name="Google Shape;223;p8"/>
            <p:cNvGrpSpPr/>
            <p:nvPr/>
          </p:nvGrpSpPr>
          <p:grpSpPr>
            <a:xfrm>
              <a:off x="6607482" y="4726517"/>
              <a:ext cx="2113755" cy="552621"/>
              <a:chOff x="2057775" y="0"/>
              <a:chExt cx="3429750" cy="896675"/>
            </a:xfrm>
          </p:grpSpPr>
          <p:pic>
            <p:nvPicPr>
              <p:cNvPr id="224" name="Google Shape;224;p8"/>
              <p:cNvPicPr preferRelativeResize="0"/>
              <p:nvPr/>
            </p:nvPicPr>
            <p:blipFill>
              <a:blip r:embed="rId2" cstate="print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25" name="Google Shape;225;p8"/>
              <p:cNvPicPr preferRelativeResize="0"/>
              <p:nvPr/>
            </p:nvPicPr>
            <p:blipFill>
              <a:blip r:embed="rId2" cstate="print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26" name="Google Shape;226;p8"/>
            <p:cNvGrpSpPr/>
            <p:nvPr/>
          </p:nvGrpSpPr>
          <p:grpSpPr>
            <a:xfrm>
              <a:off x="7030248" y="4303735"/>
              <a:ext cx="2113755" cy="552621"/>
              <a:chOff x="2057775" y="0"/>
              <a:chExt cx="3429750" cy="896675"/>
            </a:xfrm>
          </p:grpSpPr>
          <p:pic>
            <p:nvPicPr>
              <p:cNvPr id="227" name="Google Shape;227;p8"/>
              <p:cNvPicPr preferRelativeResize="0"/>
              <p:nvPr/>
            </p:nvPicPr>
            <p:blipFill>
              <a:blip r:embed="rId2" cstate="print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28" name="Google Shape;228;p8"/>
              <p:cNvPicPr preferRelativeResize="0"/>
              <p:nvPr/>
            </p:nvPicPr>
            <p:blipFill>
              <a:blip r:embed="rId2" cstate="print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229" name="Google Shape;229;p8"/>
            <p:cNvPicPr preferRelativeResize="0"/>
            <p:nvPr/>
          </p:nvPicPr>
          <p:blipFill>
            <a:blip r:embed="rId2" cstate="print">
              <a:alphaModFix/>
            </a:blip>
            <a:stretch>
              <a:fillRect/>
            </a:stretch>
          </p:blipFill>
          <p:spPr>
            <a:xfrm>
              <a:off x="7875688" y="3879952"/>
              <a:ext cx="845548" cy="55262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30" name="Google Shape;230;p8"/>
          <p:cNvSpPr txBox="1">
            <a:spLocks noGrp="1"/>
          </p:cNvSpPr>
          <p:nvPr>
            <p:ph type="title"/>
          </p:nvPr>
        </p:nvSpPr>
        <p:spPr>
          <a:xfrm>
            <a:off x="776450" y="536933"/>
            <a:ext cx="3587400" cy="1142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8"/>
          <p:cNvSpPr txBox="1">
            <a:spLocks noGrp="1"/>
          </p:cNvSpPr>
          <p:nvPr>
            <p:ph type="sldNum" idx="12"/>
          </p:nvPr>
        </p:nvSpPr>
        <p:spPr>
          <a:xfrm>
            <a:off x="8729400" y="6312100"/>
            <a:ext cx="414600" cy="54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68728D"/>
                </a:solidFill>
              </a:rPr>
              <a:pPr/>
              <a:t>‹#›</a:t>
            </a:fld>
            <a:endParaRPr>
              <a:solidFill>
                <a:srgbClr val="6872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8494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3" name="Google Shape;233;p9"/>
          <p:cNvGrpSpPr/>
          <p:nvPr/>
        </p:nvGrpSpPr>
        <p:grpSpPr>
          <a:xfrm flipH="1">
            <a:off x="4363774" y="-4283"/>
            <a:ext cx="4780226" cy="2821561"/>
            <a:chOff x="0" y="0"/>
            <a:chExt cx="5072935" cy="2245751"/>
          </a:xfrm>
        </p:grpSpPr>
        <p:pic>
          <p:nvPicPr>
            <p:cNvPr id="234" name="Google Shape;234;p9"/>
            <p:cNvPicPr preferRelativeResize="0"/>
            <p:nvPr/>
          </p:nvPicPr>
          <p:blipFill>
            <a:blip r:embed="rId2" cstate="print">
              <a:alphaModFix/>
            </a:blip>
            <a:stretch>
              <a:fillRect/>
            </a:stretch>
          </p:blipFill>
          <p:spPr>
            <a:xfrm>
              <a:off x="0" y="1693130"/>
              <a:ext cx="845548" cy="5526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5" name="Google Shape;235;p9"/>
            <p:cNvPicPr preferRelativeResize="0"/>
            <p:nvPr/>
          </p:nvPicPr>
          <p:blipFill>
            <a:blip r:embed="rId2" cstate="print">
              <a:alphaModFix/>
            </a:blip>
            <a:stretch>
              <a:fillRect/>
            </a:stretch>
          </p:blipFill>
          <p:spPr>
            <a:xfrm>
              <a:off x="422766" y="1270348"/>
              <a:ext cx="845548" cy="552621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36" name="Google Shape;236;p9"/>
            <p:cNvGrpSpPr/>
            <p:nvPr/>
          </p:nvGrpSpPr>
          <p:grpSpPr>
            <a:xfrm>
              <a:off x="0" y="846565"/>
              <a:ext cx="3381962" cy="552621"/>
              <a:chOff x="0" y="0"/>
              <a:chExt cx="5487525" cy="896675"/>
            </a:xfrm>
          </p:grpSpPr>
          <p:pic>
            <p:nvPicPr>
              <p:cNvPr id="237" name="Google Shape;237;p9"/>
              <p:cNvPicPr preferRelativeResize="0"/>
              <p:nvPr/>
            </p:nvPicPr>
            <p:blipFill>
              <a:blip r:embed="rId2" cstate="print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38" name="Google Shape;238;p9"/>
              <p:cNvPicPr preferRelativeResize="0"/>
              <p:nvPr/>
            </p:nvPicPr>
            <p:blipFill>
              <a:blip r:embed="rId2" cstate="print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39" name="Google Shape;239;p9"/>
              <p:cNvPicPr preferRelativeResize="0"/>
              <p:nvPr/>
            </p:nvPicPr>
            <p:blipFill>
              <a:blip r:embed="rId2" cstate="print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40" name="Google Shape;240;p9"/>
            <p:cNvGrpSpPr/>
            <p:nvPr/>
          </p:nvGrpSpPr>
          <p:grpSpPr>
            <a:xfrm>
              <a:off x="422766" y="423783"/>
              <a:ext cx="4650168" cy="552621"/>
              <a:chOff x="0" y="0"/>
              <a:chExt cx="7545300" cy="896675"/>
            </a:xfrm>
          </p:grpSpPr>
          <p:pic>
            <p:nvPicPr>
              <p:cNvPr id="241" name="Google Shape;241;p9"/>
              <p:cNvPicPr preferRelativeResize="0"/>
              <p:nvPr/>
            </p:nvPicPr>
            <p:blipFill>
              <a:blip r:embed="rId2" cstate="print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42" name="Google Shape;242;p9"/>
              <p:cNvPicPr preferRelativeResize="0"/>
              <p:nvPr/>
            </p:nvPicPr>
            <p:blipFill>
              <a:blip r:embed="rId2" cstate="print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43" name="Google Shape;243;p9"/>
              <p:cNvPicPr preferRelativeResize="0"/>
              <p:nvPr/>
            </p:nvPicPr>
            <p:blipFill>
              <a:blip r:embed="rId2" cstate="print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44" name="Google Shape;244;p9"/>
              <p:cNvPicPr preferRelativeResize="0"/>
              <p:nvPr/>
            </p:nvPicPr>
            <p:blipFill>
              <a:blip r:embed="rId2" cstate="print">
                <a:alphaModFix/>
              </a:blip>
              <a:stretch>
                <a:fillRect/>
              </a:stretch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45" name="Google Shape;245;p9"/>
            <p:cNvGrpSpPr/>
            <p:nvPr/>
          </p:nvGrpSpPr>
          <p:grpSpPr>
            <a:xfrm>
              <a:off x="0" y="0"/>
              <a:ext cx="4650168" cy="552621"/>
              <a:chOff x="0" y="0"/>
              <a:chExt cx="7545300" cy="896675"/>
            </a:xfrm>
          </p:grpSpPr>
          <p:pic>
            <p:nvPicPr>
              <p:cNvPr id="246" name="Google Shape;246;p9"/>
              <p:cNvPicPr preferRelativeResize="0"/>
              <p:nvPr/>
            </p:nvPicPr>
            <p:blipFill>
              <a:blip r:embed="rId2" cstate="print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47" name="Google Shape;247;p9"/>
              <p:cNvPicPr preferRelativeResize="0"/>
              <p:nvPr/>
            </p:nvPicPr>
            <p:blipFill>
              <a:blip r:embed="rId2" cstate="print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48" name="Google Shape;248;p9"/>
              <p:cNvPicPr preferRelativeResize="0"/>
              <p:nvPr/>
            </p:nvPicPr>
            <p:blipFill>
              <a:blip r:embed="rId2" cstate="print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49" name="Google Shape;249;p9"/>
              <p:cNvPicPr preferRelativeResize="0"/>
              <p:nvPr/>
            </p:nvPicPr>
            <p:blipFill>
              <a:blip r:embed="rId2" cstate="print">
                <a:alphaModFix/>
              </a:blip>
              <a:stretch>
                <a:fillRect/>
              </a:stretch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250" name="Google Shape;250;p9"/>
          <p:cNvGrpSpPr/>
          <p:nvPr/>
        </p:nvGrpSpPr>
        <p:grpSpPr>
          <a:xfrm flipH="1">
            <a:off x="6" y="5270900"/>
            <a:ext cx="2390164" cy="1757937"/>
            <a:chOff x="6607482" y="3879952"/>
            <a:chExt cx="2536521" cy="1399186"/>
          </a:xfrm>
        </p:grpSpPr>
        <p:grpSp>
          <p:nvGrpSpPr>
            <p:cNvPr id="251" name="Google Shape;251;p9"/>
            <p:cNvGrpSpPr/>
            <p:nvPr/>
          </p:nvGrpSpPr>
          <p:grpSpPr>
            <a:xfrm>
              <a:off x="6607482" y="4726517"/>
              <a:ext cx="2113755" cy="552621"/>
              <a:chOff x="2057775" y="0"/>
              <a:chExt cx="3429750" cy="896675"/>
            </a:xfrm>
          </p:grpSpPr>
          <p:pic>
            <p:nvPicPr>
              <p:cNvPr id="252" name="Google Shape;252;p9"/>
              <p:cNvPicPr preferRelativeResize="0"/>
              <p:nvPr/>
            </p:nvPicPr>
            <p:blipFill>
              <a:blip r:embed="rId2" cstate="print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53" name="Google Shape;253;p9"/>
              <p:cNvPicPr preferRelativeResize="0"/>
              <p:nvPr/>
            </p:nvPicPr>
            <p:blipFill>
              <a:blip r:embed="rId2" cstate="print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54" name="Google Shape;254;p9"/>
            <p:cNvGrpSpPr/>
            <p:nvPr/>
          </p:nvGrpSpPr>
          <p:grpSpPr>
            <a:xfrm>
              <a:off x="7030248" y="4303735"/>
              <a:ext cx="2113755" cy="552621"/>
              <a:chOff x="2057775" y="0"/>
              <a:chExt cx="3429750" cy="896675"/>
            </a:xfrm>
          </p:grpSpPr>
          <p:pic>
            <p:nvPicPr>
              <p:cNvPr id="255" name="Google Shape;255;p9"/>
              <p:cNvPicPr preferRelativeResize="0"/>
              <p:nvPr/>
            </p:nvPicPr>
            <p:blipFill>
              <a:blip r:embed="rId2" cstate="print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56" name="Google Shape;256;p9"/>
              <p:cNvPicPr preferRelativeResize="0"/>
              <p:nvPr/>
            </p:nvPicPr>
            <p:blipFill>
              <a:blip r:embed="rId2" cstate="print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257" name="Google Shape;257;p9"/>
            <p:cNvPicPr preferRelativeResize="0"/>
            <p:nvPr/>
          </p:nvPicPr>
          <p:blipFill>
            <a:blip r:embed="rId2" cstate="print">
              <a:alphaModFix/>
            </a:blip>
            <a:stretch>
              <a:fillRect/>
            </a:stretch>
          </p:blipFill>
          <p:spPr>
            <a:xfrm>
              <a:off x="7875688" y="3879952"/>
              <a:ext cx="845548" cy="55262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58" name="Google Shape;258;p9"/>
          <p:cNvSpPr txBox="1">
            <a:spLocks noGrp="1"/>
          </p:cNvSpPr>
          <p:nvPr>
            <p:ph type="body" idx="1"/>
          </p:nvPr>
        </p:nvSpPr>
        <p:spPr>
          <a:xfrm>
            <a:off x="1288075" y="5260239"/>
            <a:ext cx="6483900" cy="69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259" name="Google Shape;259;p9"/>
          <p:cNvSpPr txBox="1">
            <a:spLocks noGrp="1"/>
          </p:cNvSpPr>
          <p:nvPr>
            <p:ph type="sldNum" idx="12"/>
          </p:nvPr>
        </p:nvSpPr>
        <p:spPr>
          <a:xfrm>
            <a:off x="8729400" y="6312100"/>
            <a:ext cx="414600" cy="54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68728D"/>
                </a:solidFill>
              </a:rPr>
              <a:pPr/>
              <a:t>‹#›</a:t>
            </a:fld>
            <a:endParaRPr>
              <a:solidFill>
                <a:srgbClr val="6872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836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gradFill>
          <a:gsLst>
            <a:gs pos="0">
              <a:srgbClr val="4050E5"/>
            </a:gs>
            <a:gs pos="100000">
              <a:srgbClr val="C833FF"/>
            </a:gs>
          </a:gsLst>
          <a:lin ang="5400700" scaled="0"/>
        </a:gra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34"/>
            <a:ext cx="9144000" cy="6858031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3"/>
          <p:cNvSpPr txBox="1">
            <a:spLocks noGrp="1"/>
          </p:cNvSpPr>
          <p:nvPr>
            <p:ph type="ctrTitle"/>
          </p:nvPr>
        </p:nvSpPr>
        <p:spPr>
          <a:xfrm>
            <a:off x="2438550" y="2415933"/>
            <a:ext cx="4266900" cy="154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2438550" y="3786739"/>
            <a:ext cx="4266900" cy="104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 rtl="0"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209214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big emboss" type="blank">
  <p:cSld name="Blank big emboss"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0"/>
          <p:cNvSpPr txBox="1">
            <a:spLocks noGrp="1"/>
          </p:cNvSpPr>
          <p:nvPr>
            <p:ph type="sldNum" idx="12"/>
          </p:nvPr>
        </p:nvSpPr>
        <p:spPr>
          <a:xfrm>
            <a:off x="8729400" y="6312100"/>
            <a:ext cx="414600" cy="54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68728D"/>
                </a:solidFill>
              </a:rPr>
              <a:pPr/>
              <a:t>‹#›</a:t>
            </a:fld>
            <a:endParaRPr>
              <a:solidFill>
                <a:srgbClr val="68728D"/>
              </a:solidFill>
            </a:endParaRPr>
          </a:p>
        </p:txBody>
      </p:sp>
      <p:grpSp>
        <p:nvGrpSpPr>
          <p:cNvPr id="262" name="Google Shape;262;p10"/>
          <p:cNvGrpSpPr/>
          <p:nvPr/>
        </p:nvGrpSpPr>
        <p:grpSpPr>
          <a:xfrm flipH="1">
            <a:off x="5714250" y="1"/>
            <a:ext cx="3429750" cy="4858567"/>
            <a:chOff x="0" y="0"/>
            <a:chExt cx="3429750" cy="3643925"/>
          </a:xfrm>
        </p:grpSpPr>
        <p:pic>
          <p:nvPicPr>
            <p:cNvPr id="263" name="Google Shape;263;p10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0" y="2747250"/>
              <a:ext cx="1371975" cy="8966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4" name="Google Shape;264;p10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685975" y="2061250"/>
              <a:ext cx="1371975" cy="8966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5" name="Google Shape;265;p10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0" y="1373625"/>
              <a:ext cx="1371975" cy="8966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6" name="Google Shape;266;p10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685975" y="687625"/>
              <a:ext cx="1371975" cy="89667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67" name="Google Shape;267;p10"/>
            <p:cNvGrpSpPr/>
            <p:nvPr/>
          </p:nvGrpSpPr>
          <p:grpSpPr>
            <a:xfrm>
              <a:off x="0" y="0"/>
              <a:ext cx="3429750" cy="896675"/>
              <a:chOff x="0" y="0"/>
              <a:chExt cx="3429750" cy="896675"/>
            </a:xfrm>
          </p:grpSpPr>
          <p:pic>
            <p:nvPicPr>
              <p:cNvPr id="268" name="Google Shape;268;p10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69" name="Google Shape;269;p10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270" name="Google Shape;270;p10"/>
          <p:cNvGrpSpPr/>
          <p:nvPr/>
        </p:nvGrpSpPr>
        <p:grpSpPr>
          <a:xfrm flipH="1">
            <a:off x="1" y="4127220"/>
            <a:ext cx="5487525" cy="3027067"/>
            <a:chOff x="2743750" y="2061250"/>
            <a:chExt cx="5487525" cy="2270300"/>
          </a:xfrm>
        </p:grpSpPr>
        <p:grpSp>
          <p:nvGrpSpPr>
            <p:cNvPr id="271" name="Google Shape;271;p10"/>
            <p:cNvGrpSpPr/>
            <p:nvPr/>
          </p:nvGrpSpPr>
          <p:grpSpPr>
            <a:xfrm>
              <a:off x="2743750" y="3434875"/>
              <a:ext cx="5487525" cy="896675"/>
              <a:chOff x="2057775" y="0"/>
              <a:chExt cx="5487525" cy="896675"/>
            </a:xfrm>
          </p:grpSpPr>
          <p:pic>
            <p:nvPicPr>
              <p:cNvPr id="272" name="Google Shape;272;p10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73" name="Google Shape;273;p10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74" name="Google Shape;274;p10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75" name="Google Shape;275;p10"/>
            <p:cNvGrpSpPr/>
            <p:nvPr/>
          </p:nvGrpSpPr>
          <p:grpSpPr>
            <a:xfrm>
              <a:off x="4115550" y="2747250"/>
              <a:ext cx="3429750" cy="896675"/>
              <a:chOff x="4115550" y="0"/>
              <a:chExt cx="3429750" cy="896675"/>
            </a:xfrm>
          </p:grpSpPr>
          <p:pic>
            <p:nvPicPr>
              <p:cNvPr id="276" name="Google Shape;276;p10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77" name="Google Shape;277;p10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278" name="Google Shape;278;p10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6859300" y="2061250"/>
              <a:ext cx="1371975" cy="89667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9531569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1"/>
          <p:cNvSpPr txBox="1">
            <a:spLocks noGrp="1"/>
          </p:cNvSpPr>
          <p:nvPr>
            <p:ph type="sldNum" idx="12"/>
          </p:nvPr>
        </p:nvSpPr>
        <p:spPr>
          <a:xfrm>
            <a:off x="8729400" y="6312100"/>
            <a:ext cx="414600" cy="54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68728D"/>
                </a:solidFill>
              </a:rPr>
              <a:pPr/>
              <a:t>‹#›</a:t>
            </a:fld>
            <a:endParaRPr>
              <a:solidFill>
                <a:srgbClr val="68728D"/>
              </a:solidFill>
            </a:endParaRPr>
          </a:p>
        </p:txBody>
      </p:sp>
      <p:grpSp>
        <p:nvGrpSpPr>
          <p:cNvPr id="281" name="Google Shape;281;p11"/>
          <p:cNvGrpSpPr/>
          <p:nvPr/>
        </p:nvGrpSpPr>
        <p:grpSpPr>
          <a:xfrm>
            <a:off x="-4" y="3657584"/>
            <a:ext cx="3186606" cy="3365507"/>
            <a:chOff x="4364071" y="-3213"/>
            <a:chExt cx="3186606" cy="2524130"/>
          </a:xfrm>
        </p:grpSpPr>
        <p:grpSp>
          <p:nvGrpSpPr>
            <p:cNvPr id="282" name="Google Shape;282;p11"/>
            <p:cNvGrpSpPr/>
            <p:nvPr/>
          </p:nvGrpSpPr>
          <p:grpSpPr>
            <a:xfrm flipH="1">
              <a:off x="4364072" y="2000218"/>
              <a:ext cx="3186606" cy="520699"/>
              <a:chOff x="2057775" y="0"/>
              <a:chExt cx="5487525" cy="896675"/>
            </a:xfrm>
          </p:grpSpPr>
          <p:pic>
            <p:nvPicPr>
              <p:cNvPr id="283" name="Google Shape;283;p11"/>
              <p:cNvPicPr preferRelativeResize="0"/>
              <p:nvPr/>
            </p:nvPicPr>
            <p:blipFill>
              <a:blip r:embed="rId2" cstate="print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84" name="Google Shape;284;p11"/>
              <p:cNvPicPr preferRelativeResize="0"/>
              <p:nvPr/>
            </p:nvPicPr>
            <p:blipFill>
              <a:blip r:embed="rId2" cstate="print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85" name="Google Shape;285;p11"/>
              <p:cNvPicPr preferRelativeResize="0"/>
              <p:nvPr/>
            </p:nvPicPr>
            <p:blipFill>
              <a:blip r:embed="rId2" cstate="print">
                <a:alphaModFix/>
              </a:blip>
              <a:stretch>
                <a:fillRect/>
              </a:stretch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86" name="Google Shape;286;p11"/>
            <p:cNvGrpSpPr/>
            <p:nvPr/>
          </p:nvGrpSpPr>
          <p:grpSpPr>
            <a:xfrm flipH="1">
              <a:off x="4762444" y="1600887"/>
              <a:ext cx="1991656" cy="520699"/>
              <a:chOff x="4115550" y="0"/>
              <a:chExt cx="3429750" cy="896675"/>
            </a:xfrm>
          </p:grpSpPr>
          <p:pic>
            <p:nvPicPr>
              <p:cNvPr id="287" name="Google Shape;287;p11"/>
              <p:cNvPicPr preferRelativeResize="0"/>
              <p:nvPr/>
            </p:nvPicPr>
            <p:blipFill>
              <a:blip r:embed="rId2" cstate="print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88" name="Google Shape;288;p11"/>
              <p:cNvPicPr preferRelativeResize="0"/>
              <p:nvPr/>
            </p:nvPicPr>
            <p:blipFill>
              <a:blip r:embed="rId2" cstate="print">
                <a:alphaModFix/>
              </a:blip>
              <a:stretch>
                <a:fillRect/>
              </a:stretch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89" name="Google Shape;289;p11"/>
            <p:cNvGrpSpPr/>
            <p:nvPr/>
          </p:nvGrpSpPr>
          <p:grpSpPr>
            <a:xfrm flipH="1">
              <a:off x="4364072" y="1198193"/>
              <a:ext cx="1991656" cy="520699"/>
              <a:chOff x="4115550" y="0"/>
              <a:chExt cx="3429750" cy="896675"/>
            </a:xfrm>
          </p:grpSpPr>
          <p:pic>
            <p:nvPicPr>
              <p:cNvPr id="290" name="Google Shape;290;p11"/>
              <p:cNvPicPr preferRelativeResize="0"/>
              <p:nvPr/>
            </p:nvPicPr>
            <p:blipFill>
              <a:blip r:embed="rId2" cstate="print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91" name="Google Shape;291;p11"/>
              <p:cNvPicPr preferRelativeResize="0"/>
              <p:nvPr/>
            </p:nvPicPr>
            <p:blipFill>
              <a:blip r:embed="rId2" cstate="print">
                <a:alphaModFix/>
              </a:blip>
              <a:stretch>
                <a:fillRect/>
              </a:stretch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292" name="Google Shape;292;p11"/>
            <p:cNvPicPr preferRelativeResize="0"/>
            <p:nvPr/>
          </p:nvPicPr>
          <p:blipFill>
            <a:blip r:embed="rId2" cstate="print">
              <a:alphaModFix/>
            </a:blip>
            <a:stretch>
              <a:fillRect/>
            </a:stretch>
          </p:blipFill>
          <p:spPr>
            <a:xfrm flipH="1">
              <a:off x="4762444" y="798862"/>
              <a:ext cx="796706" cy="5206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3" name="Google Shape;293;p11"/>
            <p:cNvPicPr preferRelativeResize="0"/>
            <p:nvPr/>
          </p:nvPicPr>
          <p:blipFill>
            <a:blip r:embed="rId2" cstate="print">
              <a:alphaModFix/>
            </a:blip>
            <a:stretch>
              <a:fillRect/>
            </a:stretch>
          </p:blipFill>
          <p:spPr>
            <a:xfrm flipH="1">
              <a:off x="4364071" y="396118"/>
              <a:ext cx="796706" cy="5206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4" name="Google Shape;294;p11"/>
            <p:cNvPicPr preferRelativeResize="0"/>
            <p:nvPr/>
          </p:nvPicPr>
          <p:blipFill>
            <a:blip r:embed="rId2" cstate="print">
              <a:alphaModFix/>
            </a:blip>
            <a:stretch>
              <a:fillRect/>
            </a:stretch>
          </p:blipFill>
          <p:spPr>
            <a:xfrm flipH="1">
              <a:off x="4762444" y="-3213"/>
              <a:ext cx="796706" cy="520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95" name="Google Shape;295;p11"/>
          <p:cNvGrpSpPr/>
          <p:nvPr/>
        </p:nvGrpSpPr>
        <p:grpSpPr>
          <a:xfrm>
            <a:off x="5957394" y="-4283"/>
            <a:ext cx="3186606" cy="2833065"/>
            <a:chOff x="5957394" y="-3213"/>
            <a:chExt cx="3186606" cy="2124799"/>
          </a:xfrm>
        </p:grpSpPr>
        <p:grpSp>
          <p:nvGrpSpPr>
            <p:cNvPr id="296" name="Google Shape;296;p11"/>
            <p:cNvGrpSpPr/>
            <p:nvPr/>
          </p:nvGrpSpPr>
          <p:grpSpPr>
            <a:xfrm flipH="1">
              <a:off x="5957394" y="-3213"/>
              <a:ext cx="3186606" cy="520699"/>
              <a:chOff x="0" y="0"/>
              <a:chExt cx="5487525" cy="896675"/>
            </a:xfrm>
          </p:grpSpPr>
          <p:pic>
            <p:nvPicPr>
              <p:cNvPr id="297" name="Google Shape;297;p11"/>
              <p:cNvPicPr preferRelativeResize="0"/>
              <p:nvPr/>
            </p:nvPicPr>
            <p:blipFill>
              <a:blip r:embed="rId2" cstate="print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98" name="Google Shape;298;p11"/>
              <p:cNvPicPr preferRelativeResize="0"/>
              <p:nvPr/>
            </p:nvPicPr>
            <p:blipFill>
              <a:blip r:embed="rId2" cstate="print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99" name="Google Shape;299;p11"/>
              <p:cNvPicPr preferRelativeResize="0"/>
              <p:nvPr/>
            </p:nvPicPr>
            <p:blipFill>
              <a:blip r:embed="rId2" cstate="print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00" name="Google Shape;300;p11"/>
            <p:cNvGrpSpPr/>
            <p:nvPr/>
          </p:nvGrpSpPr>
          <p:grpSpPr>
            <a:xfrm flipH="1">
              <a:off x="6753972" y="396118"/>
              <a:ext cx="1991656" cy="520699"/>
              <a:chOff x="0" y="0"/>
              <a:chExt cx="3429750" cy="896675"/>
            </a:xfrm>
          </p:grpSpPr>
          <p:pic>
            <p:nvPicPr>
              <p:cNvPr id="301" name="Google Shape;301;p11"/>
              <p:cNvPicPr preferRelativeResize="0"/>
              <p:nvPr/>
            </p:nvPicPr>
            <p:blipFill>
              <a:blip r:embed="rId2" cstate="print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02" name="Google Shape;302;p11"/>
              <p:cNvPicPr preferRelativeResize="0"/>
              <p:nvPr/>
            </p:nvPicPr>
            <p:blipFill>
              <a:blip r:embed="rId2" cstate="print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303" name="Google Shape;303;p11"/>
            <p:cNvPicPr preferRelativeResize="0"/>
            <p:nvPr/>
          </p:nvPicPr>
          <p:blipFill>
            <a:blip r:embed="rId2" cstate="print">
              <a:alphaModFix/>
            </a:blip>
            <a:stretch>
              <a:fillRect/>
            </a:stretch>
          </p:blipFill>
          <p:spPr>
            <a:xfrm flipH="1">
              <a:off x="8347294" y="1600887"/>
              <a:ext cx="796706" cy="520699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04" name="Google Shape;304;p11"/>
            <p:cNvGrpSpPr/>
            <p:nvPr/>
          </p:nvGrpSpPr>
          <p:grpSpPr>
            <a:xfrm flipH="1">
              <a:off x="7152344" y="798862"/>
              <a:ext cx="1991656" cy="520699"/>
              <a:chOff x="0" y="0"/>
              <a:chExt cx="3429750" cy="896675"/>
            </a:xfrm>
          </p:grpSpPr>
          <p:pic>
            <p:nvPicPr>
              <p:cNvPr id="305" name="Google Shape;305;p11"/>
              <p:cNvPicPr preferRelativeResize="0"/>
              <p:nvPr/>
            </p:nvPicPr>
            <p:blipFill>
              <a:blip r:embed="rId2" cstate="print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06" name="Google Shape;306;p11"/>
              <p:cNvPicPr preferRelativeResize="0"/>
              <p:nvPr/>
            </p:nvPicPr>
            <p:blipFill>
              <a:blip r:embed="rId2" cstate="print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17884068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645225" y="3683633"/>
            <a:ext cx="6736500" cy="15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5938246" y="3377551"/>
            <a:ext cx="721800" cy="102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6659861" y="3377551"/>
            <a:ext cx="721800" cy="102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-1" y="3377551"/>
            <a:ext cx="721800" cy="10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721425" y="3377551"/>
            <a:ext cx="5216700" cy="102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737163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0" y="0"/>
            <a:ext cx="9144000" cy="532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" name="Google Shape;17;p3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685800" y="3786737"/>
            <a:ext cx="77724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3"/>
          <p:cNvSpPr/>
          <p:nvPr/>
        </p:nvSpPr>
        <p:spPr>
          <a:xfrm>
            <a:off x="3047704" y="5323800"/>
            <a:ext cx="3047700" cy="102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" name="Google Shape;20;p3"/>
          <p:cNvSpPr/>
          <p:nvPr/>
        </p:nvSpPr>
        <p:spPr>
          <a:xfrm>
            <a:off x="6096271" y="5323800"/>
            <a:ext cx="3047700" cy="102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" name="Google Shape;21;p3"/>
          <p:cNvSpPr/>
          <p:nvPr/>
        </p:nvSpPr>
        <p:spPr>
          <a:xfrm>
            <a:off x="1" y="5323800"/>
            <a:ext cx="3047700" cy="10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-125" y="6440375"/>
            <a:ext cx="9144000" cy="41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97ABBC"/>
                </a:solidFill>
              </a:rPr>
              <a:pPr/>
              <a:t>‹#›</a:t>
            </a:fld>
            <a:endParaRPr>
              <a:solidFill>
                <a:srgbClr val="97AB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8752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1710425" y="2882400"/>
            <a:ext cx="5723700" cy="10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algn="ctr" rtl="0">
              <a:spcBef>
                <a:spcPts val="600"/>
              </a:spcBef>
              <a:spcAft>
                <a:spcPts val="0"/>
              </a:spcAft>
              <a:buSzPts val="2400"/>
              <a:buChar char="▷"/>
              <a:defRPr i="1"/>
            </a:lvl1pPr>
            <a:lvl2pPr marL="914400" lvl="1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i="1"/>
            </a:lvl2pPr>
            <a:lvl3pPr marL="1371600" lvl="2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i="1"/>
            </a:lvl3pPr>
            <a:lvl4pPr marL="1828800" lvl="3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i="1"/>
            </a:lvl4pPr>
            <a:lvl5pPr marL="2286000" lvl="4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i="1"/>
            </a:lvl5pPr>
            <a:lvl6pPr marL="2743200" lvl="5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i="1"/>
            </a:lvl6pPr>
            <a:lvl7pPr marL="3200400" lvl="6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i="1"/>
            </a:lvl7pPr>
            <a:lvl8pPr marL="3657600" lvl="7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i="1"/>
            </a:lvl8pPr>
            <a:lvl9pPr marL="4114800" lvl="8" indent="-381000" algn="ctr">
              <a:spcBef>
                <a:spcPts val="0"/>
              </a:spcBef>
              <a:spcAft>
                <a:spcPts val="0"/>
              </a:spcAft>
              <a:buSzPts val="2400"/>
              <a:buChar char="■"/>
              <a:defRPr i="1"/>
            </a:lvl9pPr>
          </a:lstStyle>
          <a:p>
            <a:endParaRPr/>
          </a:p>
        </p:txBody>
      </p:sp>
      <p:sp>
        <p:nvSpPr>
          <p:cNvPr id="25" name="Google Shape;25;p4"/>
          <p:cNvSpPr txBox="1"/>
          <p:nvPr/>
        </p:nvSpPr>
        <p:spPr>
          <a:xfrm>
            <a:off x="3593400" y="1575225"/>
            <a:ext cx="1957200" cy="8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9600" b="1" kern="0">
                <a:solidFill>
                  <a:srgbClr val="97ABBC"/>
                </a:solidFill>
                <a:cs typeface="Arial"/>
                <a:sym typeface="Arial"/>
              </a:rPr>
              <a:t>“</a:t>
            </a:r>
            <a:endParaRPr sz="9600" b="1" kern="0">
              <a:solidFill>
                <a:srgbClr val="97ABBC"/>
              </a:solidFill>
              <a:cs typeface="Arial"/>
              <a:sym typeface="Arial"/>
            </a:endParaRPr>
          </a:p>
        </p:txBody>
      </p:sp>
      <p:sp>
        <p:nvSpPr>
          <p:cNvPr id="26" name="Google Shape;26;p4"/>
          <p:cNvSpPr/>
          <p:nvPr/>
        </p:nvSpPr>
        <p:spPr>
          <a:xfrm>
            <a:off x="5723283" y="2132900"/>
            <a:ext cx="1710300" cy="102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" name="Google Shape;27;p4"/>
          <p:cNvSpPr/>
          <p:nvPr/>
        </p:nvSpPr>
        <p:spPr>
          <a:xfrm>
            <a:off x="7434177" y="2132900"/>
            <a:ext cx="1710300" cy="102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" name="Google Shape;28;p4"/>
          <p:cNvSpPr/>
          <p:nvPr/>
        </p:nvSpPr>
        <p:spPr>
          <a:xfrm>
            <a:off x="0" y="2132900"/>
            <a:ext cx="1710300" cy="10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" name="Google Shape;29;p4"/>
          <p:cNvSpPr/>
          <p:nvPr/>
        </p:nvSpPr>
        <p:spPr>
          <a:xfrm>
            <a:off x="1710425" y="2132900"/>
            <a:ext cx="1710300" cy="102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-125" y="6440375"/>
            <a:ext cx="9144000" cy="41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97ABBC"/>
                </a:solidFill>
              </a:rPr>
              <a:pPr/>
              <a:t>‹#›</a:t>
            </a:fld>
            <a:endParaRPr>
              <a:solidFill>
                <a:srgbClr val="97AB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7160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893700" y="477851"/>
            <a:ext cx="64626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893700" y="1831451"/>
            <a:ext cx="6462600" cy="473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▷"/>
              <a:defRPr>
                <a:solidFill>
                  <a:schemeClr val="dk1"/>
                </a:solidFill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5"/>
          <p:cNvSpPr/>
          <p:nvPr/>
        </p:nvSpPr>
        <p:spPr>
          <a:xfrm>
            <a:off x="7356366" y="6755100"/>
            <a:ext cx="893700" cy="102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" name="Google Shape;35;p5"/>
          <p:cNvSpPr/>
          <p:nvPr/>
        </p:nvSpPr>
        <p:spPr>
          <a:xfrm>
            <a:off x="8250312" y="6755100"/>
            <a:ext cx="893700" cy="102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" name="Google Shape;36;p5"/>
          <p:cNvSpPr/>
          <p:nvPr/>
        </p:nvSpPr>
        <p:spPr>
          <a:xfrm>
            <a:off x="0" y="6755100"/>
            <a:ext cx="893700" cy="10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" name="Google Shape;37;p5"/>
          <p:cNvSpPr/>
          <p:nvPr/>
        </p:nvSpPr>
        <p:spPr>
          <a:xfrm>
            <a:off x="893710" y="6755100"/>
            <a:ext cx="6462600" cy="102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" name="Google Shape;38;p5"/>
          <p:cNvSpPr txBox="1">
            <a:spLocks noGrp="1"/>
          </p:cNvSpPr>
          <p:nvPr>
            <p:ph type="sldNum" idx="12"/>
          </p:nvPr>
        </p:nvSpPr>
        <p:spPr>
          <a:xfrm>
            <a:off x="8480575" y="6262577"/>
            <a:ext cx="548700" cy="41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97ABBC"/>
                </a:solidFill>
              </a:rPr>
              <a:pPr/>
              <a:t>‹#›</a:t>
            </a:fld>
            <a:endParaRPr>
              <a:solidFill>
                <a:srgbClr val="97AB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0225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9"/>
          <p:cNvSpPr/>
          <p:nvPr/>
        </p:nvSpPr>
        <p:spPr>
          <a:xfrm>
            <a:off x="7356366" y="6755100"/>
            <a:ext cx="893700" cy="102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7" name="Google Shape;67;p9"/>
          <p:cNvSpPr/>
          <p:nvPr/>
        </p:nvSpPr>
        <p:spPr>
          <a:xfrm>
            <a:off x="8250312" y="6755100"/>
            <a:ext cx="893700" cy="102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8" name="Google Shape;68;p9"/>
          <p:cNvSpPr/>
          <p:nvPr/>
        </p:nvSpPr>
        <p:spPr>
          <a:xfrm>
            <a:off x="0" y="6755100"/>
            <a:ext cx="893700" cy="10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9" name="Google Shape;69;p9"/>
          <p:cNvSpPr/>
          <p:nvPr/>
        </p:nvSpPr>
        <p:spPr>
          <a:xfrm>
            <a:off x="893710" y="6755100"/>
            <a:ext cx="6462600" cy="102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0" name="Google Shape;70;p9"/>
          <p:cNvSpPr txBox="1">
            <a:spLocks noGrp="1"/>
          </p:cNvSpPr>
          <p:nvPr>
            <p:ph type="body" idx="1"/>
          </p:nvPr>
        </p:nvSpPr>
        <p:spPr>
          <a:xfrm>
            <a:off x="893700" y="6199951"/>
            <a:ext cx="6462600" cy="46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2860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</a:lstStyle>
          <a:p>
            <a:endParaRPr/>
          </a:p>
        </p:txBody>
      </p:sp>
      <p:sp>
        <p:nvSpPr>
          <p:cNvPr id="71" name="Google Shape;71;p9"/>
          <p:cNvSpPr txBox="1">
            <a:spLocks noGrp="1"/>
          </p:cNvSpPr>
          <p:nvPr>
            <p:ph type="sldNum" idx="12"/>
          </p:nvPr>
        </p:nvSpPr>
        <p:spPr>
          <a:xfrm>
            <a:off x="8480575" y="6262577"/>
            <a:ext cx="548700" cy="41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97ABBC"/>
                </a:solidFill>
              </a:rPr>
              <a:pPr/>
              <a:t>‹#›</a:t>
            </a:fld>
            <a:endParaRPr>
              <a:solidFill>
                <a:srgbClr val="97AB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5122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 background">
  <p:cSld name="Blank color background">
    <p:bg>
      <p:bgPr>
        <a:solidFill>
          <a:schemeClr val="accent1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1"/>
          <p:cNvSpPr/>
          <p:nvPr/>
        </p:nvSpPr>
        <p:spPr>
          <a:xfrm>
            <a:off x="7356366" y="6755100"/>
            <a:ext cx="893700" cy="102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0" name="Google Shape;80;p11"/>
          <p:cNvSpPr/>
          <p:nvPr/>
        </p:nvSpPr>
        <p:spPr>
          <a:xfrm>
            <a:off x="8250312" y="6755100"/>
            <a:ext cx="893700" cy="102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1" name="Google Shape;81;p11"/>
          <p:cNvSpPr/>
          <p:nvPr/>
        </p:nvSpPr>
        <p:spPr>
          <a:xfrm>
            <a:off x="0" y="6755100"/>
            <a:ext cx="893700" cy="102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2" name="Google Shape;82;p11"/>
          <p:cNvSpPr/>
          <p:nvPr/>
        </p:nvSpPr>
        <p:spPr>
          <a:xfrm>
            <a:off x="893710" y="6755100"/>
            <a:ext cx="6462600" cy="10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3" name="Google Shape;83;p11"/>
          <p:cNvSpPr txBox="1">
            <a:spLocks noGrp="1"/>
          </p:cNvSpPr>
          <p:nvPr>
            <p:ph type="sldNum" idx="12"/>
          </p:nvPr>
        </p:nvSpPr>
        <p:spPr>
          <a:xfrm>
            <a:off x="8480575" y="6262577"/>
            <a:ext cx="548700" cy="41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"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272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gradFill>
          <a:gsLst>
            <a:gs pos="0">
              <a:srgbClr val="FF8700"/>
            </a:gs>
            <a:gs pos="100000">
              <a:srgbClr val="FFD900"/>
            </a:gs>
          </a:gsLst>
          <a:lin ang="5400700" scaled="0"/>
        </a:gra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34"/>
            <a:ext cx="9144000" cy="6858031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2370425" y="2374400"/>
            <a:ext cx="4403100" cy="2592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algn="ctr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200"/>
              <a:buChar char="◦"/>
              <a:defRPr i="1">
                <a:solidFill>
                  <a:schemeClr val="lt1"/>
                </a:solidFill>
              </a:defRPr>
            </a:lvl1pPr>
            <a:lvl2pPr marL="914400" lvl="1" indent="-368300" algn="ctr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Char char="◦"/>
              <a:defRPr i="1">
                <a:solidFill>
                  <a:schemeClr val="lt1"/>
                </a:solidFill>
              </a:defRPr>
            </a:lvl2pPr>
            <a:lvl3pPr marL="1371600" lvl="2" indent="-368300" algn="ctr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Char char="◦"/>
              <a:defRPr i="1">
                <a:solidFill>
                  <a:schemeClr val="lt1"/>
                </a:solidFill>
              </a:defRPr>
            </a:lvl3pPr>
            <a:lvl4pPr marL="1828800" lvl="3" indent="-368300" algn="ctr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Char char="◦"/>
              <a:defRPr i="1">
                <a:solidFill>
                  <a:schemeClr val="lt1"/>
                </a:solidFill>
              </a:defRPr>
            </a:lvl4pPr>
            <a:lvl5pPr marL="2286000" lvl="4" indent="-368300" algn="ctr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Char char="◦"/>
              <a:defRPr i="1">
                <a:solidFill>
                  <a:schemeClr val="lt1"/>
                </a:solidFill>
              </a:defRPr>
            </a:lvl5pPr>
            <a:lvl6pPr marL="2743200" lvl="5" indent="-368300" algn="ctr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Char char="◦"/>
              <a:defRPr i="1">
                <a:solidFill>
                  <a:schemeClr val="lt1"/>
                </a:solidFill>
              </a:defRPr>
            </a:lvl6pPr>
            <a:lvl7pPr marL="3200400" lvl="6" indent="-368300" algn="ctr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Char char="◦"/>
              <a:defRPr i="1">
                <a:solidFill>
                  <a:schemeClr val="lt1"/>
                </a:solidFill>
              </a:defRPr>
            </a:lvl7pPr>
            <a:lvl8pPr marL="3657600" lvl="7" indent="-368300" algn="ctr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Char char="◦"/>
              <a:defRPr i="1">
                <a:solidFill>
                  <a:schemeClr val="lt1"/>
                </a:solidFill>
              </a:defRPr>
            </a:lvl8pPr>
            <a:lvl9pPr marL="4114800" lvl="8" indent="-368300" algn="ctr"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2200"/>
              <a:buChar char="◦"/>
              <a:defRPr i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4"/>
          <p:cNvSpPr txBox="1"/>
          <p:nvPr/>
        </p:nvSpPr>
        <p:spPr>
          <a:xfrm>
            <a:off x="3593400" y="1549825"/>
            <a:ext cx="1957200" cy="871600"/>
          </a:xfrm>
          <a:prstGeom prst="rect">
            <a:avLst/>
          </a:prstGeom>
          <a:noFill/>
          <a:ln>
            <a:noFill/>
          </a:ln>
          <a:effectLst>
            <a:outerShdw blurRad="42863" dist="95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7200" b="1" ker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“</a:t>
            </a:r>
            <a:endParaRPr sz="7200" b="1" kern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80584" y="6333135"/>
            <a:ext cx="5487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B7B7B7"/>
                </a:solidFill>
              </a:rPr>
              <a:pPr/>
              <a:t>‹#›</a:t>
            </a:fld>
            <a:endParaRPr>
              <a:solidFill>
                <a:srgbClr val="B7B7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288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699000" y="1215600"/>
            <a:ext cx="2020800" cy="4436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3844325" y="1073767"/>
            <a:ext cx="4842600" cy="4730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◦"/>
              <a:defRPr/>
            </a:lvl1pPr>
            <a:lvl2pPr marL="914400" lvl="1" indent="-36830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2pPr>
            <a:lvl3pPr marL="1371600" lvl="2" indent="-36830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3pPr>
            <a:lvl4pPr marL="1828800" lvl="3" indent="-36830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4pPr>
            <a:lvl5pPr marL="2286000" lvl="4" indent="-36830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5pPr>
            <a:lvl6pPr marL="2743200" lvl="5" indent="-36830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6pPr>
            <a:lvl7pPr marL="3200400" lvl="6" indent="-36830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7pPr>
            <a:lvl8pPr marL="3657600" lvl="7" indent="-36830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8pPr>
            <a:lvl9pPr marL="4114800" lvl="8" indent="-368300">
              <a:spcBef>
                <a:spcPts val="1000"/>
              </a:spcBef>
              <a:spcAft>
                <a:spcPts val="1000"/>
              </a:spcAft>
              <a:buSzPts val="2200"/>
              <a:buChar char="◦"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480584" y="6333135"/>
            <a:ext cx="5487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B7B7B7"/>
                </a:solidFill>
              </a:rPr>
              <a:pPr/>
              <a:t>‹#›</a:t>
            </a:fld>
            <a:endParaRPr>
              <a:solidFill>
                <a:srgbClr val="B7B7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487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">
  <p:cSld name="Title + 1 column + Image">
    <p:bg>
      <p:bgPr>
        <a:gradFill>
          <a:gsLst>
            <a:gs pos="0">
              <a:srgbClr val="8790B9"/>
            </a:gs>
            <a:gs pos="100000">
              <a:srgbClr val="D4ECFF"/>
            </a:gs>
          </a:gsLst>
          <a:lin ang="5400700" scaled="0"/>
        </a:gra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699000" y="1053533"/>
            <a:ext cx="3494700" cy="1104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699000" y="2360300"/>
            <a:ext cx="3494700" cy="344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spcBef>
                <a:spcPts val="600"/>
              </a:spcBef>
              <a:spcAft>
                <a:spcPts val="0"/>
              </a:spcAft>
              <a:buSzPts val="2200"/>
              <a:buChar char="◦"/>
              <a:defRPr/>
            </a:lvl1pPr>
            <a:lvl2pPr marL="914400" lvl="1" indent="-368300" rtl="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2pPr>
            <a:lvl3pPr marL="1371600" lvl="2" indent="-368300" rtl="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3pPr>
            <a:lvl4pPr marL="1828800" lvl="3" indent="-368300" rtl="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4pPr>
            <a:lvl5pPr marL="2286000" lvl="4" indent="-368300" rtl="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5pPr>
            <a:lvl6pPr marL="2743200" lvl="5" indent="-368300" rtl="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6pPr>
            <a:lvl7pPr marL="3200400" lvl="6" indent="-368300" rtl="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7pPr>
            <a:lvl8pPr marL="3657600" lvl="7" indent="-368300" rtl="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8pPr>
            <a:lvl9pPr marL="4114800" lvl="8" indent="-368300" rtl="0">
              <a:spcBef>
                <a:spcPts val="1000"/>
              </a:spcBef>
              <a:spcAft>
                <a:spcPts val="1000"/>
              </a:spcAft>
              <a:buSzPts val="2200"/>
              <a:buChar char="◦"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8480584" y="6333135"/>
            <a:ext cx="5487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B7B7B7"/>
                </a:solidFill>
              </a:rPr>
              <a:pPr/>
              <a:t>‹#›</a:t>
            </a:fld>
            <a:endParaRPr>
              <a:solidFill>
                <a:srgbClr val="B7B7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314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bg>
      <p:bgPr>
        <a:gradFill>
          <a:gsLst>
            <a:gs pos="0">
              <a:srgbClr val="46E180"/>
            </a:gs>
            <a:gs pos="100000">
              <a:srgbClr val="B8DF32"/>
            </a:gs>
          </a:gsLst>
          <a:lin ang="5400700" scaled="0"/>
        </a:gra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699000" y="1215600"/>
            <a:ext cx="2020800" cy="4436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844325" y="1073767"/>
            <a:ext cx="2250300" cy="4720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◦"/>
              <a:defRPr sz="1800"/>
            </a:lvl1pPr>
            <a:lvl2pPr marL="914400" lvl="1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2pPr>
            <a:lvl3pPr marL="1371600" lvl="2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3pPr>
            <a:lvl4pPr marL="1828800" lvl="3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4pPr>
            <a:lvl5pPr marL="2286000" lvl="4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5pPr>
            <a:lvl6pPr marL="2743200" lvl="5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6pPr>
            <a:lvl7pPr marL="3200400" lvl="6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7pPr>
            <a:lvl8pPr marL="3657600" lvl="7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8pPr>
            <a:lvl9pPr marL="4114800" lvl="8" indent="-342900">
              <a:spcBef>
                <a:spcPts val="1000"/>
              </a:spcBef>
              <a:spcAft>
                <a:spcPts val="1000"/>
              </a:spcAft>
              <a:buSzPts val="1800"/>
              <a:buChar char="◦"/>
              <a:defRPr sz="18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2"/>
          </p:nvPr>
        </p:nvSpPr>
        <p:spPr>
          <a:xfrm>
            <a:off x="6436624" y="1073767"/>
            <a:ext cx="2250300" cy="4720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◦"/>
              <a:defRPr sz="1800"/>
            </a:lvl1pPr>
            <a:lvl2pPr marL="914400" lvl="1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2pPr>
            <a:lvl3pPr marL="1371600" lvl="2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3pPr>
            <a:lvl4pPr marL="1828800" lvl="3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4pPr>
            <a:lvl5pPr marL="2286000" lvl="4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5pPr>
            <a:lvl6pPr marL="2743200" lvl="5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6pPr>
            <a:lvl7pPr marL="3200400" lvl="6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7pPr>
            <a:lvl8pPr marL="3657600" lvl="7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8pPr>
            <a:lvl9pPr marL="4114800" lvl="8" indent="-342900">
              <a:spcBef>
                <a:spcPts val="1000"/>
              </a:spcBef>
              <a:spcAft>
                <a:spcPts val="1000"/>
              </a:spcAft>
              <a:buSzPts val="1800"/>
              <a:buChar char="◦"/>
              <a:defRPr sz="18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8480584" y="6333135"/>
            <a:ext cx="5487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B7B7B7"/>
                </a:solidFill>
              </a:rPr>
              <a:pPr/>
              <a:t>‹#›</a:t>
            </a:fld>
            <a:endParaRPr>
              <a:solidFill>
                <a:srgbClr val="B7B7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81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bg>
      <p:bgPr>
        <a:gradFill>
          <a:gsLst>
            <a:gs pos="0">
              <a:srgbClr val="E61E7F"/>
            </a:gs>
            <a:gs pos="100000">
              <a:srgbClr val="FF9900"/>
            </a:gs>
          </a:gsLst>
          <a:lin ang="5400700" scaled="0"/>
        </a:gra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699000" y="1215600"/>
            <a:ext cx="2020800" cy="4436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body" idx="1"/>
          </p:nvPr>
        </p:nvSpPr>
        <p:spPr>
          <a:xfrm>
            <a:off x="3844325" y="1063633"/>
            <a:ext cx="1481700" cy="4720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◦"/>
              <a:defRPr sz="1400"/>
            </a:lvl1pPr>
            <a:lvl2pPr marL="914400" lvl="1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2pPr>
            <a:lvl3pPr marL="1371600" lvl="2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3pPr>
            <a:lvl4pPr marL="1828800" lvl="3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4pPr>
            <a:lvl5pPr marL="2286000" lvl="4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5pPr>
            <a:lvl6pPr marL="2743200" lvl="5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6pPr>
            <a:lvl7pPr marL="3200400" lvl="6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7pPr>
            <a:lvl8pPr marL="3657600" lvl="7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8pPr>
            <a:lvl9pPr marL="4114800" lvl="8" indent="-317500" rtl="0">
              <a:spcBef>
                <a:spcPts val="1000"/>
              </a:spcBef>
              <a:spcAft>
                <a:spcPts val="1000"/>
              </a:spcAft>
              <a:buSzPts val="1400"/>
              <a:buChar char="◦"/>
              <a:defRPr sz="1400"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body" idx="2"/>
          </p:nvPr>
        </p:nvSpPr>
        <p:spPr>
          <a:xfrm>
            <a:off x="5524777" y="1063633"/>
            <a:ext cx="1481700" cy="4720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◦"/>
              <a:defRPr sz="1400"/>
            </a:lvl1pPr>
            <a:lvl2pPr marL="914400" lvl="1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2pPr>
            <a:lvl3pPr marL="1371600" lvl="2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3pPr>
            <a:lvl4pPr marL="1828800" lvl="3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4pPr>
            <a:lvl5pPr marL="2286000" lvl="4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5pPr>
            <a:lvl6pPr marL="2743200" lvl="5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6pPr>
            <a:lvl7pPr marL="3200400" lvl="6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7pPr>
            <a:lvl8pPr marL="3657600" lvl="7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8pPr>
            <a:lvl9pPr marL="4114800" lvl="8" indent="-317500" rtl="0">
              <a:spcBef>
                <a:spcPts val="1000"/>
              </a:spcBef>
              <a:spcAft>
                <a:spcPts val="1000"/>
              </a:spcAft>
              <a:buSzPts val="1400"/>
              <a:buChar char="◦"/>
              <a:defRPr sz="1400"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3"/>
          </p:nvPr>
        </p:nvSpPr>
        <p:spPr>
          <a:xfrm>
            <a:off x="7205229" y="1063633"/>
            <a:ext cx="1481700" cy="4720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◦"/>
              <a:defRPr sz="1400"/>
            </a:lvl1pPr>
            <a:lvl2pPr marL="914400" lvl="1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2pPr>
            <a:lvl3pPr marL="1371600" lvl="2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3pPr>
            <a:lvl4pPr marL="1828800" lvl="3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4pPr>
            <a:lvl5pPr marL="2286000" lvl="4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5pPr>
            <a:lvl6pPr marL="2743200" lvl="5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6pPr>
            <a:lvl7pPr marL="3200400" lvl="6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7pPr>
            <a:lvl8pPr marL="3657600" lvl="7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8pPr>
            <a:lvl9pPr marL="4114800" lvl="8" indent="-317500" rtl="0">
              <a:spcBef>
                <a:spcPts val="1000"/>
              </a:spcBef>
              <a:spcAft>
                <a:spcPts val="1000"/>
              </a:spcAft>
              <a:buSzPts val="1400"/>
              <a:buChar char="◦"/>
              <a:defRPr sz="1400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sldNum" idx="12"/>
          </p:nvPr>
        </p:nvSpPr>
        <p:spPr>
          <a:xfrm>
            <a:off x="8480584" y="6333135"/>
            <a:ext cx="5487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B7B7B7"/>
                </a:solidFill>
              </a:rPr>
              <a:pPr/>
              <a:t>‹#›</a:t>
            </a:fld>
            <a:endParaRPr>
              <a:solidFill>
                <a:srgbClr val="B7B7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047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gradFill>
          <a:gsLst>
            <a:gs pos="0">
              <a:srgbClr val="FF8700"/>
            </a:gs>
            <a:gs pos="100000">
              <a:srgbClr val="FFD900"/>
            </a:gs>
          </a:gsLst>
          <a:lin ang="5400700" scaled="0"/>
        </a:gra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9"/>
          <p:cNvSpPr txBox="1">
            <a:spLocks noGrp="1"/>
          </p:cNvSpPr>
          <p:nvPr>
            <p:ph type="title"/>
          </p:nvPr>
        </p:nvSpPr>
        <p:spPr>
          <a:xfrm>
            <a:off x="699000" y="1215600"/>
            <a:ext cx="2020800" cy="4436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ldNum" idx="12"/>
          </p:nvPr>
        </p:nvSpPr>
        <p:spPr>
          <a:xfrm>
            <a:off x="8480584" y="6333135"/>
            <a:ext cx="5487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B7B7B7"/>
                </a:solidFill>
              </a:rPr>
              <a:pPr/>
              <a:t>‹#›</a:t>
            </a:fld>
            <a:endParaRPr>
              <a:solidFill>
                <a:srgbClr val="B7B7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408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gradFill>
          <a:gsLst>
            <a:gs pos="0">
              <a:srgbClr val="8790B9"/>
            </a:gs>
            <a:gs pos="100000">
              <a:srgbClr val="D4ECFF"/>
            </a:gs>
          </a:gsLst>
          <a:lin ang="5400700" scaled="0"/>
        </a:gra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10"/>
          <p:cNvSpPr txBox="1">
            <a:spLocks noGrp="1"/>
          </p:cNvSpPr>
          <p:nvPr>
            <p:ph type="body" idx="1"/>
          </p:nvPr>
        </p:nvSpPr>
        <p:spPr>
          <a:xfrm>
            <a:off x="457200" y="712769"/>
            <a:ext cx="8229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100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sldNum" idx="12"/>
          </p:nvPr>
        </p:nvSpPr>
        <p:spPr>
          <a:xfrm>
            <a:off x="8480584" y="6333135"/>
            <a:ext cx="5487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B7B7B7"/>
                </a:solidFill>
              </a:rPr>
              <a:pPr/>
              <a:t>‹#›</a:t>
            </a:fld>
            <a:endParaRPr>
              <a:solidFill>
                <a:srgbClr val="B7B7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698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C78D8"/>
            </a:gs>
            <a:gs pos="100000">
              <a:srgbClr val="00FFFF"/>
            </a:gs>
          </a:gsLst>
          <a:lin ang="54007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99000" y="1215600"/>
            <a:ext cx="2020800" cy="4436800"/>
          </a:xfrm>
          <a:prstGeom prst="rect">
            <a:avLst/>
          </a:prstGeom>
          <a:noFill/>
          <a:ln>
            <a:noFill/>
          </a:ln>
          <a:effectLst>
            <a:outerShdw blurRad="42863" dist="95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 ExtraBold"/>
              <a:buNone/>
              <a:defRPr sz="26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 ExtraBold"/>
              <a:buNone/>
              <a:defRPr sz="26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 ExtraBold"/>
              <a:buNone/>
              <a:defRPr sz="26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 ExtraBold"/>
              <a:buNone/>
              <a:defRPr sz="26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 ExtraBold"/>
              <a:buNone/>
              <a:defRPr sz="26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 ExtraBold"/>
              <a:buNone/>
              <a:defRPr sz="26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 ExtraBold"/>
              <a:buNone/>
              <a:defRPr sz="26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 ExtraBold"/>
              <a:buNone/>
              <a:defRPr sz="26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 ExtraBold"/>
              <a:buNone/>
              <a:defRPr sz="26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844325" y="1073767"/>
            <a:ext cx="4842600" cy="47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683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Montserrat Light"/>
              <a:buChar char="◦"/>
              <a:defRPr sz="22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lvl="1" indent="-3683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Montserrat Light"/>
              <a:buChar char="◦"/>
              <a:defRPr sz="22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lvl="2" indent="-3683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Montserrat Light"/>
              <a:buChar char="◦"/>
              <a:defRPr sz="22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lvl="3" indent="-3683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 Light"/>
              <a:buChar char="◦"/>
              <a:defRPr sz="22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lvl="4" indent="-3683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 Light"/>
              <a:buChar char="◦"/>
              <a:defRPr sz="22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lvl="5" indent="-3683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 Light"/>
              <a:buChar char="◦"/>
              <a:defRPr sz="22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lvl="6" indent="-3683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 Light"/>
              <a:buChar char="◦"/>
              <a:defRPr sz="22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lvl="7" indent="-3683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 Light"/>
              <a:buChar char="◦"/>
              <a:defRPr sz="22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lvl="8" indent="-36830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200"/>
              <a:buFont typeface="Montserrat Light"/>
              <a:buChar char="◦"/>
              <a:defRPr sz="22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6333135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buNone/>
              <a:defRPr sz="12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algn="r">
              <a:buNone/>
              <a:defRPr sz="12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lvl="2" algn="r">
              <a:buNone/>
              <a:defRPr sz="12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lvl="3" algn="r">
              <a:buNone/>
              <a:defRPr sz="12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lvl="4" algn="r">
              <a:buNone/>
              <a:defRPr sz="12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lvl="5" algn="r">
              <a:buNone/>
              <a:defRPr sz="12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lvl="6" algn="r">
              <a:buNone/>
              <a:defRPr sz="12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lvl="7" algn="r">
              <a:buNone/>
              <a:defRPr sz="12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lvl="8" algn="r">
              <a:buNone/>
              <a:defRPr sz="12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 kern="0">
                <a:solidFill>
                  <a:srgbClr val="B7B7B7"/>
                </a:solidFill>
              </a:rPr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kern="0">
              <a:solidFill>
                <a:srgbClr val="B7B7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97082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4179" r:id="rId1"/>
    <p:sldLayoutId id="2147484180" r:id="rId2"/>
    <p:sldLayoutId id="2147484181" r:id="rId3"/>
    <p:sldLayoutId id="2147484182" r:id="rId4"/>
    <p:sldLayoutId id="2147484183" r:id="rId5"/>
    <p:sldLayoutId id="2147484184" r:id="rId6"/>
    <p:sldLayoutId id="2147484185" r:id="rId7"/>
    <p:sldLayoutId id="2147484186" r:id="rId8"/>
    <p:sldLayoutId id="2147484187" r:id="rId9"/>
    <p:sldLayoutId id="2147484188" r:id="rId10"/>
    <p:sldLayoutId id="2147484189" r:id="rId11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44000">
              <a:schemeClr val="lt2"/>
            </a:gs>
            <a:gs pos="72000">
              <a:schemeClr val="lt2"/>
            </a:gs>
            <a:gs pos="100000">
              <a:srgbClr val="D0D8E5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76450" y="536933"/>
            <a:ext cx="3587400" cy="11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None/>
              <a:defRPr sz="1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None/>
              <a:defRPr sz="1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None/>
              <a:defRPr sz="1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None/>
              <a:defRPr sz="1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None/>
              <a:defRPr sz="1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None/>
              <a:defRPr sz="1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None/>
              <a:defRPr sz="1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None/>
              <a:defRPr sz="1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None/>
              <a:defRPr sz="1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76450" y="2032500"/>
            <a:ext cx="7591200" cy="39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❑"/>
              <a:defRPr sz="2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lvl="1" indent="-35560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❏"/>
              <a:defRPr sz="2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lvl="2" indent="-35560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❏"/>
              <a:defRPr sz="2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lvl="3" indent="-35560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❏"/>
              <a:defRPr sz="2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lvl="4" indent="-35560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❏"/>
              <a:defRPr sz="2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lvl="5" indent="-35560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❏"/>
              <a:defRPr sz="2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lvl="6" indent="-35560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❏"/>
              <a:defRPr sz="2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lvl="7" indent="-35560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❏"/>
              <a:defRPr sz="2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lvl="8" indent="-35560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❏"/>
              <a:defRPr sz="2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729400" y="6312100"/>
            <a:ext cx="414600" cy="5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buNone/>
              <a:defRPr sz="13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algn="ctr">
              <a:buNone/>
              <a:defRPr sz="13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lvl="2" algn="ctr">
              <a:buNone/>
              <a:defRPr sz="13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lvl="3" algn="ctr">
              <a:buNone/>
              <a:defRPr sz="13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lvl="4" algn="ctr">
              <a:buNone/>
              <a:defRPr sz="13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lvl="5" algn="ctr">
              <a:buNone/>
              <a:defRPr sz="13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lvl="6" algn="ctr">
              <a:buNone/>
              <a:defRPr sz="13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lvl="7" algn="ctr">
              <a:buNone/>
              <a:defRPr sz="13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lvl="8" algn="ctr">
              <a:buNone/>
              <a:defRPr sz="13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 kern="0">
                <a:solidFill>
                  <a:srgbClr val="68728D"/>
                </a:solidFill>
              </a:rPr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kern="0">
              <a:solidFill>
                <a:srgbClr val="6872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99901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4219" r:id="rId1"/>
    <p:sldLayoutId id="2147484220" r:id="rId2"/>
    <p:sldLayoutId id="2147484221" r:id="rId3"/>
    <p:sldLayoutId id="2147484222" r:id="rId4"/>
    <p:sldLayoutId id="2147484223" r:id="rId5"/>
    <p:sldLayoutId id="2147484224" r:id="rId6"/>
    <p:sldLayoutId id="2147484225" r:id="rId7"/>
    <p:sldLayoutId id="2147484226" r:id="rId8"/>
    <p:sldLayoutId id="2147484227" r:id="rId9"/>
    <p:sldLayoutId id="2147484228" r:id="rId10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93700" y="477851"/>
            <a:ext cx="64626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93700" y="1831451"/>
            <a:ext cx="6462600" cy="47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Lato"/>
              <a:buChar char="▷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●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●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75" y="6262577"/>
            <a:ext cx="548700" cy="4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 kern="0">
                <a:solidFill>
                  <a:srgbClr val="97ABBC"/>
                </a:solidFill>
              </a:rPr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kern="0">
              <a:solidFill>
                <a:srgbClr val="97AB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22637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4230" r:id="rId1"/>
    <p:sldLayoutId id="2147484231" r:id="rId2"/>
    <p:sldLayoutId id="2147484232" r:id="rId3"/>
    <p:sldLayoutId id="2147484233" r:id="rId4"/>
    <p:sldLayoutId id="2147484237" r:id="rId5"/>
    <p:sldLayoutId id="2147484239" r:id="rId6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>
            <a:spLocks noGrp="1"/>
          </p:cNvSpPr>
          <p:nvPr>
            <p:ph type="ctrTitle"/>
          </p:nvPr>
        </p:nvSpPr>
        <p:spPr>
          <a:xfrm>
            <a:off x="1475656" y="2133600"/>
            <a:ext cx="5839544" cy="2697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fa-IR" sz="3200" b="1" smtClean="0"/>
              <a:t>معاونت امور بهداشنی </a:t>
            </a:r>
            <a:br>
              <a:rPr lang="fa-IR" sz="3200" b="1" smtClean="0"/>
            </a:br>
            <a:r>
              <a:rPr lang="fa-IR" sz="3200" b="1" smtClean="0"/>
              <a:t>گروه سلامت کار </a:t>
            </a:r>
            <a:br>
              <a:rPr lang="fa-IR" sz="3200" b="1" smtClean="0"/>
            </a:br>
            <a:r>
              <a:rPr lang="fa-IR" sz="3200" b="1" smtClean="0"/>
              <a:t>شبکه </a:t>
            </a:r>
            <a:r>
              <a:rPr lang="fa-IR" sz="3200" b="1" dirty="0" smtClean="0"/>
              <a:t>بهداشت و درمان شهرستان پاکدشت</a:t>
            </a:r>
            <a:endParaRPr sz="3200" b="1" dirty="0"/>
          </a:p>
        </p:txBody>
      </p:sp>
    </p:spTree>
    <p:extLst>
      <p:ext uri="{BB962C8B-B14F-4D97-AF65-F5344CB8AC3E}">
        <p14:creationId xmlns:p14="http://schemas.microsoft.com/office/powerpoint/2010/main" val="400908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18"/>
          <p:cNvSpPr txBox="1">
            <a:spLocks noGrp="1"/>
          </p:cNvSpPr>
          <p:nvPr>
            <p:ph type="sldNum" idx="12"/>
          </p:nvPr>
        </p:nvSpPr>
        <p:spPr>
          <a:xfrm>
            <a:off x="8729400" y="5591325"/>
            <a:ext cx="414600" cy="40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>
                <a:solidFill>
                  <a:srgbClr val="FFFFFF"/>
                </a:solidFill>
              </a:rPr>
              <a:pPr/>
              <a:t>2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18" name="Title 3"/>
          <p:cNvSpPr txBox="1">
            <a:spLocks/>
          </p:cNvSpPr>
          <p:nvPr/>
        </p:nvSpPr>
        <p:spPr>
          <a:xfrm>
            <a:off x="1331640" y="332656"/>
            <a:ext cx="5864834" cy="5943600"/>
          </a:xfrm>
          <a:prstGeom prst="rect">
            <a:avLst/>
          </a:prstGeom>
          <a:noFill/>
          <a:ln>
            <a:noFill/>
          </a:ln>
          <a:effectLst>
            <a:outerShdw blurRad="42863" dist="95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0" tIns="0" rIns="0" bIns="0" anchor="ctr" anchorCtr="0">
            <a:normAutofit fontScale="75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 ExtraBold"/>
              <a:buNone/>
              <a:defRPr sz="2600" b="0" i="0" u="none" strike="noStrike" cap="none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 ExtraBold"/>
              <a:buNone/>
              <a:defRPr sz="2600" b="0" i="0" u="none" strike="noStrike" cap="none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 ExtraBold"/>
              <a:buNone/>
              <a:defRPr sz="2600" b="0" i="0" u="none" strike="noStrike" cap="none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 ExtraBold"/>
              <a:buNone/>
              <a:defRPr sz="2600" b="0" i="0" u="none" strike="noStrike" cap="none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 ExtraBold"/>
              <a:buNone/>
              <a:defRPr sz="2600" b="0" i="0" u="none" strike="noStrike" cap="none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 ExtraBold"/>
              <a:buNone/>
              <a:defRPr sz="2600" b="0" i="0" u="none" strike="noStrike" cap="none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 ExtraBold"/>
              <a:buNone/>
              <a:defRPr sz="2600" b="0" i="0" u="none" strike="noStrike" cap="none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 ExtraBold"/>
              <a:buNone/>
              <a:defRPr sz="2600" b="0" i="0" u="none" strike="noStrike" cap="none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 ExtraBold"/>
              <a:buNone/>
              <a:defRPr sz="2600" b="0" i="0" u="none" strike="noStrike" cap="none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pPr algn="ctr" rtl="1"/>
            <a:r>
              <a:rPr lang="fa-IR" sz="3600" kern="0" dirty="0" smtClean="0">
                <a:solidFill>
                  <a:schemeClr val="tx2">
                    <a:lumMod val="50000"/>
                  </a:schemeClr>
                </a:solidFill>
                <a:cs typeface="B Titr" pitchFamily="2" charset="-78"/>
              </a:rPr>
              <a:t>بسمه تعالی</a:t>
            </a:r>
          </a:p>
          <a:p>
            <a:pPr algn="ctr" rtl="1"/>
            <a:endParaRPr lang="fa-IR" sz="3600" kern="0" dirty="0">
              <a:solidFill>
                <a:schemeClr val="tx2">
                  <a:lumMod val="50000"/>
                </a:schemeClr>
              </a:solidFill>
              <a:cs typeface="B Titr" pitchFamily="2" charset="-78"/>
            </a:endParaRPr>
          </a:p>
          <a:p>
            <a:pPr algn="ctr" rtl="1"/>
            <a:endParaRPr lang="fa-IR" sz="3600" kern="0" dirty="0" smtClean="0">
              <a:solidFill>
                <a:schemeClr val="tx2">
                  <a:lumMod val="50000"/>
                </a:schemeClr>
              </a:solidFill>
              <a:cs typeface="B Titr" pitchFamily="2" charset="-78"/>
            </a:endParaRPr>
          </a:p>
          <a:p>
            <a:pPr algn="ctr" rtl="1"/>
            <a:r>
              <a:rPr lang="fa-IR" sz="3600" kern="0" dirty="0" smtClean="0">
                <a:solidFill>
                  <a:schemeClr val="tx2">
                    <a:lumMod val="50000"/>
                  </a:schemeClr>
                </a:solidFill>
                <a:cs typeface="B Titr" pitchFamily="2" charset="-78"/>
              </a:rPr>
              <a:t>شبکه بهداشت و </a:t>
            </a:r>
            <a:r>
              <a:rPr lang="fa-IR" sz="3600" kern="0" dirty="0" smtClean="0">
                <a:solidFill>
                  <a:schemeClr val="tx2">
                    <a:lumMod val="50000"/>
                  </a:schemeClr>
                </a:solidFill>
                <a:cs typeface="B Titr" pitchFamily="2" charset="-78"/>
              </a:rPr>
              <a:t>درمان........</a:t>
            </a:r>
            <a:endParaRPr lang="fa-IR" sz="3600" kern="0" dirty="0" smtClean="0">
              <a:solidFill>
                <a:schemeClr val="tx2">
                  <a:lumMod val="50000"/>
                </a:schemeClr>
              </a:solidFill>
              <a:cs typeface="B Titr" pitchFamily="2" charset="-78"/>
            </a:endParaRPr>
          </a:p>
          <a:p>
            <a:pPr algn="ctr" rtl="1"/>
            <a:r>
              <a:rPr lang="fa-IR" sz="3600" kern="0" dirty="0">
                <a:solidFill>
                  <a:schemeClr val="tx2">
                    <a:lumMod val="50000"/>
                  </a:schemeClr>
                </a:solidFill>
                <a:cs typeface="B Titr" pitchFamily="2" charset="-78"/>
              </a:rPr>
              <a:t>مرکز بهداشتی </a:t>
            </a:r>
            <a:endParaRPr lang="fa-IR" sz="3600" kern="0" dirty="0" smtClean="0">
              <a:solidFill>
                <a:schemeClr val="tx2">
                  <a:lumMod val="50000"/>
                </a:schemeClr>
              </a:solidFill>
              <a:cs typeface="B Titr" pitchFamily="2" charset="-78"/>
            </a:endParaRPr>
          </a:p>
          <a:p>
            <a:pPr algn="ctr" rtl="1"/>
            <a:r>
              <a:rPr lang="fa-IR" sz="2300" kern="0" dirty="0" smtClean="0">
                <a:solidFill>
                  <a:schemeClr val="tx2">
                    <a:lumMod val="50000"/>
                  </a:schemeClr>
                </a:solidFill>
                <a:cs typeface="B Titr" pitchFamily="2" charset="-78"/>
              </a:rPr>
              <a:t>واحدبهداشت </a:t>
            </a:r>
            <a:r>
              <a:rPr lang="fa-IR" sz="2300" kern="0" dirty="0" smtClean="0">
                <a:solidFill>
                  <a:schemeClr val="tx2">
                    <a:lumMod val="50000"/>
                  </a:schemeClr>
                </a:solidFill>
                <a:cs typeface="B Titr" pitchFamily="2" charset="-78"/>
              </a:rPr>
              <a:t>حرفه ای</a:t>
            </a:r>
            <a:r>
              <a:rPr lang="fa-IR" sz="2200" kern="0" dirty="0" smtClean="0">
                <a:cs typeface="B Titr" pitchFamily="2" charset="-78"/>
              </a:rPr>
              <a:t/>
            </a:r>
            <a:br>
              <a:rPr lang="fa-IR" sz="2200" kern="0" dirty="0" smtClean="0">
                <a:cs typeface="B Titr" pitchFamily="2" charset="-78"/>
              </a:rPr>
            </a:br>
            <a:r>
              <a:rPr lang="fa-IR" sz="3600" kern="0" dirty="0" smtClean="0">
                <a:solidFill>
                  <a:schemeClr val="bg1"/>
                </a:solidFill>
                <a:cs typeface="B Titr" pitchFamily="2" charset="-78"/>
              </a:rPr>
              <a:t/>
            </a:r>
            <a:br>
              <a:rPr lang="fa-IR" sz="3600" kern="0" dirty="0" smtClean="0">
                <a:solidFill>
                  <a:schemeClr val="bg1"/>
                </a:solidFill>
                <a:cs typeface="B Titr" pitchFamily="2" charset="-78"/>
              </a:rPr>
            </a:br>
            <a:r>
              <a:rPr lang="fa-IR" sz="3600" kern="0" dirty="0" smtClean="0">
                <a:cs typeface="B Titr" pitchFamily="2" charset="-78"/>
              </a:rPr>
              <a:t/>
            </a:r>
            <a:br>
              <a:rPr lang="fa-IR" sz="3600" kern="0" dirty="0" smtClean="0">
                <a:cs typeface="B Titr" pitchFamily="2" charset="-78"/>
              </a:rPr>
            </a:br>
            <a:r>
              <a:rPr lang="fa-IR" sz="3600" kern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B Titr" pitchFamily="2" charset="-78"/>
              </a:rPr>
              <a:t> </a:t>
            </a:r>
            <a:r>
              <a:rPr lang="fa-IR" sz="5300" kern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B Titr" pitchFamily="2" charset="-78"/>
              </a:rPr>
              <a:t>مستندات </a:t>
            </a:r>
            <a:r>
              <a:rPr lang="fa-IR" sz="5300" kern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B Titr" pitchFamily="2" charset="-78"/>
              </a:rPr>
              <a:t>بهسازی</a:t>
            </a:r>
            <a:endParaRPr lang="fa-IR" sz="5300" kern="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B Titr" pitchFamily="2" charset="-78"/>
            </a:endParaRPr>
          </a:p>
          <a:p>
            <a:pPr algn="ctr" rtl="1"/>
            <a:r>
              <a:rPr lang="fa-IR" sz="3600" kern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B Titr" pitchFamily="2" charset="-78"/>
              </a:rPr>
              <a:t> </a:t>
            </a:r>
            <a:br>
              <a:rPr lang="fa-IR" sz="3600" kern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B Titr" pitchFamily="2" charset="-78"/>
              </a:rPr>
            </a:br>
            <a:r>
              <a:rPr lang="fa-IR" sz="3600" kern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B Titr" pitchFamily="2" charset="-78"/>
              </a:rPr>
              <a:t> </a:t>
            </a:r>
            <a:br>
              <a:rPr lang="fa-IR" sz="3600" kern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B Titr" pitchFamily="2" charset="-78"/>
              </a:rPr>
            </a:br>
            <a:r>
              <a:rPr lang="fa-IR" sz="3600" kern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B Titr" pitchFamily="2" charset="-78"/>
              </a:rPr>
              <a:t/>
            </a:r>
            <a:br>
              <a:rPr lang="fa-IR" sz="3600" kern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B Titr" pitchFamily="2" charset="-78"/>
              </a:rPr>
            </a:br>
            <a:endParaRPr lang="fa-IR" sz="3600" kern="0" dirty="0" smtClean="0">
              <a:solidFill>
                <a:schemeClr val="tx2">
                  <a:lumMod val="50000"/>
                </a:schemeClr>
              </a:solidFill>
              <a:cs typeface="B Titr" pitchFamily="2" charset="-78"/>
            </a:endParaRPr>
          </a:p>
          <a:p>
            <a:pPr algn="ctr" rtl="1"/>
            <a:r>
              <a:rPr lang="fa-IR" sz="2700" kern="0" dirty="0" smtClean="0">
                <a:solidFill>
                  <a:schemeClr val="tx2">
                    <a:lumMod val="50000"/>
                  </a:schemeClr>
                </a:solidFill>
                <a:cs typeface="B Titr" pitchFamily="2" charset="-78"/>
              </a:rPr>
              <a:t>تهیه کننده </a:t>
            </a:r>
            <a:r>
              <a:rPr lang="fa-IR" sz="2700" kern="0" dirty="0" smtClean="0">
                <a:solidFill>
                  <a:schemeClr val="tx2">
                    <a:lumMod val="50000"/>
                  </a:schemeClr>
                </a:solidFill>
                <a:cs typeface="B Titr" pitchFamily="2" charset="-78"/>
              </a:rPr>
              <a:t>:</a:t>
            </a:r>
            <a:r>
              <a:rPr lang="fa-IR" sz="36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B Titr" pitchFamily="2" charset="-78"/>
              </a:rPr>
              <a:t/>
            </a:r>
            <a:br>
              <a:rPr lang="fa-IR" sz="36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B Titr" pitchFamily="2" charset="-78"/>
              </a:rPr>
            </a:br>
            <a:r>
              <a:rPr lang="fa-IR" sz="32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B Titr" pitchFamily="2" charset="-78"/>
              </a:rPr>
              <a:t>سال : </a:t>
            </a:r>
            <a:r>
              <a:rPr lang="fa-IR" sz="3600" kern="0" dirty="0" smtClean="0">
                <a:cs typeface="B Titr" pitchFamily="2" charset="-78"/>
              </a:rPr>
              <a:t/>
            </a:r>
            <a:br>
              <a:rPr lang="fa-IR" sz="3600" kern="0" dirty="0" smtClean="0">
                <a:cs typeface="B Titr" pitchFamily="2" charset="-78"/>
              </a:rPr>
            </a:br>
            <a:r>
              <a:rPr lang="fa-IR" sz="3600" kern="0" dirty="0" smtClean="0">
                <a:cs typeface="B Titr" pitchFamily="2" charset="-78"/>
              </a:rPr>
              <a:t/>
            </a:r>
            <a:br>
              <a:rPr lang="fa-IR" sz="3600" kern="0" dirty="0" smtClean="0">
                <a:cs typeface="B Titr" pitchFamily="2" charset="-78"/>
              </a:rPr>
            </a:br>
            <a:endParaRPr lang="en-US" sz="3600" kern="0" dirty="0"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61907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610343" y="214291"/>
            <a:ext cx="8319375" cy="14865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0000" lnSpcReduction="2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1">
              <a:lnSpc>
                <a:spcPct val="150000"/>
              </a:lnSpc>
              <a:defRPr/>
            </a:pPr>
            <a:r>
              <a:rPr lang="fa-IR" sz="2400" dirty="0" smtClean="0">
                <a:solidFill>
                  <a:sysClr val="window" lastClr="FFFFFF"/>
                </a:solidFill>
                <a:latin typeface="Century Gothic" panose="020B0502020202020204"/>
                <a:cs typeface="B Nazanin" pitchFamily="2" charset="-78"/>
              </a:rPr>
              <a:t/>
            </a:r>
            <a:br>
              <a:rPr lang="fa-IR" sz="2400" dirty="0" smtClean="0">
                <a:solidFill>
                  <a:sysClr val="window" lastClr="FFFFFF"/>
                </a:solidFill>
                <a:latin typeface="Century Gothic" panose="020B0502020202020204"/>
                <a:cs typeface="B Nazanin" pitchFamily="2" charset="-78"/>
              </a:rPr>
            </a:br>
            <a:r>
              <a:rPr lang="fa-IR" sz="4500" b="1" dirty="0">
                <a:solidFill>
                  <a:sysClr val="windowText" lastClr="000000"/>
                </a:solidFill>
                <a:latin typeface="Century Gothic" panose="020B0502020202020204"/>
                <a:cs typeface="B Nazanin" pitchFamily="2" charset="-78"/>
              </a:rPr>
              <a:t> </a:t>
            </a:r>
            <a:r>
              <a:rPr lang="fa-IR" sz="4800" b="1" dirty="0">
                <a:solidFill>
                  <a:sysClr val="windowText" lastClr="000000"/>
                </a:solidFill>
                <a:latin typeface="Century Gothic" panose="020B0502020202020204"/>
                <a:cs typeface="B Nazanin" pitchFamily="2" charset="-78"/>
              </a:rPr>
              <a:t>نام کارگاه  </a:t>
            </a:r>
            <a:r>
              <a:rPr lang="fa-IR" sz="4400" b="1" dirty="0">
                <a:solidFill>
                  <a:sysClr val="windowText" lastClr="000000"/>
                </a:solidFill>
                <a:latin typeface="Century Gothic" panose="020B0502020202020204"/>
                <a:cs typeface="B Nazanin" pitchFamily="2" charset="-78"/>
              </a:rPr>
              <a:t>: </a:t>
            </a:r>
            <a:r>
              <a:rPr lang="fa-IR" sz="4400" b="1" dirty="0" smtClean="0">
                <a:solidFill>
                  <a:sysClr val="windowText" lastClr="000000"/>
                </a:solidFill>
                <a:latin typeface="Century Gothic" panose="020B0502020202020204"/>
                <a:cs typeface="B Nazanin" pitchFamily="2" charset="-78"/>
              </a:rPr>
              <a:t>معدن</a:t>
            </a:r>
            <a:r>
              <a:rPr lang="fa-IR" sz="4400" b="1" dirty="0">
                <a:solidFill>
                  <a:sysClr val="windowText" lastClr="000000"/>
                </a:solidFill>
                <a:latin typeface="Century Gothic" panose="020B0502020202020204"/>
                <a:cs typeface="B Nazanin" pitchFamily="2" charset="-78"/>
              </a:rPr>
              <a:t/>
            </a:r>
            <a:br>
              <a:rPr lang="fa-IR" sz="4400" b="1" dirty="0">
                <a:solidFill>
                  <a:sysClr val="windowText" lastClr="000000"/>
                </a:solidFill>
                <a:latin typeface="Century Gothic" panose="020B0502020202020204"/>
                <a:cs typeface="B Nazanin" pitchFamily="2" charset="-78"/>
              </a:rPr>
            </a:br>
            <a:r>
              <a:rPr lang="fa-IR" sz="4400" b="1" dirty="0">
                <a:solidFill>
                  <a:sysClr val="windowText" lastClr="000000"/>
                </a:solidFill>
                <a:latin typeface="Century Gothic" panose="020B0502020202020204"/>
                <a:cs typeface="B Nazanin" pitchFamily="2" charset="-78"/>
              </a:rPr>
              <a:t>نام مرکزبهداشتی درمانی : </a:t>
            </a:r>
            <a:endParaRPr lang="fa-IR" sz="4400" b="1" dirty="0" smtClean="0">
              <a:solidFill>
                <a:sysClr val="windowText" lastClr="000000"/>
              </a:solidFill>
              <a:latin typeface="Century Gothic" panose="020B0502020202020204"/>
              <a:cs typeface="B Nazanin" pitchFamily="2" charset="-78"/>
            </a:endParaRPr>
          </a:p>
          <a:p>
            <a:pPr lvl="0" rtl="1">
              <a:lnSpc>
                <a:spcPct val="150000"/>
              </a:lnSpc>
              <a:defRPr/>
            </a:pPr>
            <a:r>
              <a:rPr lang="fa-IR" sz="4400" b="1" dirty="0" smtClean="0">
                <a:solidFill>
                  <a:sysClr val="windowText" lastClr="000000"/>
                </a:solidFill>
                <a:latin typeface="Century Gothic" panose="020B0502020202020204"/>
                <a:cs typeface="B Nazanin" pitchFamily="2" charset="-78"/>
              </a:rPr>
              <a:t>نوع </a:t>
            </a:r>
            <a:r>
              <a:rPr lang="fa-IR" sz="4400" b="1" dirty="0">
                <a:solidFill>
                  <a:sysClr val="windowText" lastClr="000000"/>
                </a:solidFill>
                <a:latin typeface="Century Gothic" panose="020B0502020202020204"/>
                <a:cs typeface="B Nazanin" pitchFamily="2" charset="-78"/>
              </a:rPr>
              <a:t>بهسازی </a:t>
            </a:r>
            <a:r>
              <a:rPr lang="fa-IR" sz="4400" b="1" dirty="0" smtClean="0">
                <a:solidFill>
                  <a:sysClr val="windowText" lastClr="000000"/>
                </a:solidFill>
                <a:latin typeface="Century Gothic" panose="020B0502020202020204"/>
                <a:cs typeface="B Nazanin" pitchFamily="2" charset="-78"/>
              </a:rPr>
              <a:t>/</a:t>
            </a:r>
          </a:p>
          <a:p>
            <a:pPr lvl="0" rtl="1">
              <a:lnSpc>
                <a:spcPct val="150000"/>
              </a:lnSpc>
              <a:defRPr/>
            </a:pPr>
            <a:r>
              <a:rPr lang="fa-IR" sz="4400" b="1" dirty="0" smtClean="0">
                <a:solidFill>
                  <a:sysClr val="windowText" lastClr="000000"/>
                </a:solidFill>
                <a:latin typeface="Century Gothic" panose="020B0502020202020204"/>
                <a:cs typeface="B Nazanin" pitchFamily="2" charset="-78"/>
              </a:rPr>
              <a:t>تاریخ </a:t>
            </a:r>
            <a:r>
              <a:rPr lang="fa-IR" sz="4400" b="1" dirty="0">
                <a:solidFill>
                  <a:sysClr val="windowText" lastClr="000000"/>
                </a:solidFill>
                <a:latin typeface="Century Gothic" panose="020B0502020202020204"/>
                <a:cs typeface="B Nazanin" pitchFamily="2" charset="-78"/>
              </a:rPr>
              <a:t>انجام </a:t>
            </a:r>
            <a:r>
              <a:rPr lang="fa-IR" sz="4400" b="1" dirty="0" smtClean="0">
                <a:solidFill>
                  <a:sysClr val="windowText" lastClr="000000"/>
                </a:solidFill>
                <a:latin typeface="Century Gothic" panose="020B0502020202020204"/>
                <a:cs typeface="B Nazanin" pitchFamily="2" charset="-78"/>
              </a:rPr>
              <a:t>:</a:t>
            </a:r>
            <a:endParaRPr lang="en-US" sz="4400" b="1" dirty="0">
              <a:solidFill>
                <a:sysClr val="windowText" lastClr="000000"/>
              </a:solidFill>
              <a:latin typeface="Century Gothic" panose="020B0502020202020204"/>
              <a:cs typeface="B Nazanin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75203" y="1700808"/>
            <a:ext cx="4054515" cy="4544601"/>
          </a:xfrm>
          <a:prstGeom prst="rect">
            <a:avLst/>
          </a:prstGeom>
          <a:solidFill>
            <a:srgbClr val="92D050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>
              <a:defRPr/>
            </a:pPr>
            <a:r>
              <a:rPr lang="fa-IR" b="1" kern="0" dirty="0" smtClean="0">
                <a:solidFill>
                  <a:prstClr val="black"/>
                </a:solidFill>
                <a:latin typeface="Century Gothic" panose="020B0502020202020204"/>
              </a:rPr>
              <a:t>شرح بهسازی </a:t>
            </a:r>
            <a:r>
              <a:rPr lang="fa-IR" b="1" kern="0" dirty="0" smtClean="0">
                <a:solidFill>
                  <a:prstClr val="black"/>
                </a:solidFill>
                <a:latin typeface="Century Gothic" panose="020B0502020202020204"/>
              </a:rPr>
              <a:t>:</a:t>
            </a:r>
            <a:endParaRPr lang="fa-IR" kern="0" dirty="0">
              <a:solidFill>
                <a:prstClr val="black"/>
              </a:solidFill>
              <a:latin typeface="Century Gothic" panose="020B0502020202020204"/>
            </a:endParaRPr>
          </a:p>
          <a:p>
            <a:pPr algn="r" rtl="1">
              <a:defRPr/>
            </a:pPr>
            <a:endParaRPr lang="fa-IR" kern="0" dirty="0" smtClean="0">
              <a:solidFill>
                <a:prstClr val="black"/>
              </a:solidFill>
              <a:latin typeface="Century Gothic" panose="020B0502020202020204"/>
            </a:endParaRPr>
          </a:p>
          <a:p>
            <a:pPr algn="r" rtl="1">
              <a:defRPr/>
            </a:pPr>
            <a:endParaRPr lang="fa-IR" kern="0" dirty="0" smtClean="0">
              <a:solidFill>
                <a:prstClr val="black"/>
              </a:solidFill>
              <a:latin typeface="Century Gothic" panose="020B0502020202020204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049977" y="836712"/>
            <a:ext cx="3385593" cy="525658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423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uliet template">
  <a:themeElements>
    <a:clrScheme name="Custom 347">
      <a:dk1>
        <a:srgbClr val="666666"/>
      </a:dk1>
      <a:lt1>
        <a:srgbClr val="FFFFFF"/>
      </a:lt1>
      <a:dk2>
        <a:srgbClr val="B7B7B7"/>
      </a:dk2>
      <a:lt2>
        <a:srgbClr val="E4E4E4"/>
      </a:lt2>
      <a:accent1>
        <a:srgbClr val="3C78D8"/>
      </a:accent1>
      <a:accent2>
        <a:srgbClr val="00FFFF"/>
      </a:accent2>
      <a:accent3>
        <a:srgbClr val="4050E5"/>
      </a:accent3>
      <a:accent4>
        <a:srgbClr val="C833FF"/>
      </a:accent4>
      <a:accent5>
        <a:srgbClr val="46E180"/>
      </a:accent5>
      <a:accent6>
        <a:srgbClr val="B8DF32"/>
      </a:accent6>
      <a:hlink>
        <a:srgbClr val="666666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olsce template">
  <a:themeElements>
    <a:clrScheme name="Custom 347">
      <a:dk1>
        <a:srgbClr val="252831"/>
      </a:dk1>
      <a:lt1>
        <a:srgbClr val="FFFFFF"/>
      </a:lt1>
      <a:dk2>
        <a:srgbClr val="68728D"/>
      </a:dk2>
      <a:lt2>
        <a:srgbClr val="E9EDF3"/>
      </a:lt2>
      <a:accent1>
        <a:srgbClr val="7D89AC"/>
      </a:accent1>
      <a:accent2>
        <a:srgbClr val="728CD8"/>
      </a:accent2>
      <a:accent3>
        <a:srgbClr val="72D8D8"/>
      </a:accent3>
      <a:accent4>
        <a:srgbClr val="B1D872"/>
      </a:accent4>
      <a:accent5>
        <a:srgbClr val="F8D067"/>
      </a:accent5>
      <a:accent6>
        <a:srgbClr val="BDC3D3"/>
      </a:accent6>
      <a:hlink>
        <a:srgbClr val="7D89A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Antonio template">
  <a:themeElements>
    <a:clrScheme name="Custom 347">
      <a:dk1>
        <a:srgbClr val="677480"/>
      </a:dk1>
      <a:lt1>
        <a:srgbClr val="FFFFFF"/>
      </a:lt1>
      <a:dk2>
        <a:srgbClr val="2185C5"/>
      </a:dk2>
      <a:lt2>
        <a:srgbClr val="DEE2E6"/>
      </a:lt2>
      <a:accent1>
        <a:srgbClr val="2185C5"/>
      </a:accent1>
      <a:accent2>
        <a:srgbClr val="7ECEFD"/>
      </a:accent2>
      <a:accent3>
        <a:srgbClr val="F20253"/>
      </a:accent3>
      <a:accent4>
        <a:srgbClr val="FF9715"/>
      </a:accent4>
      <a:accent5>
        <a:srgbClr val="1C3AA9"/>
      </a:accent5>
      <a:accent6>
        <a:srgbClr val="97ABBC"/>
      </a:accent6>
      <a:hlink>
        <a:srgbClr val="2185C5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1640</TotalTime>
  <Words>19</Words>
  <Application>Microsoft Office PowerPoint</Application>
  <PresentationFormat>On-screen Show (4:3)</PresentationFormat>
  <Paragraphs>14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</vt:i4>
      </vt:variant>
    </vt:vector>
  </HeadingPairs>
  <TitlesOfParts>
    <vt:vector size="17" baseType="lpstr">
      <vt:lpstr>Arial</vt:lpstr>
      <vt:lpstr>B Nazanin</vt:lpstr>
      <vt:lpstr>B Titr</vt:lpstr>
      <vt:lpstr>Calibri</vt:lpstr>
      <vt:lpstr>Century Gothic</vt:lpstr>
      <vt:lpstr>Lato</vt:lpstr>
      <vt:lpstr>Montserrat</vt:lpstr>
      <vt:lpstr>Montserrat ExtraBold</vt:lpstr>
      <vt:lpstr>Montserrat Light</vt:lpstr>
      <vt:lpstr>Poppins</vt:lpstr>
      <vt:lpstr>Raleway</vt:lpstr>
      <vt:lpstr>Juliet template</vt:lpstr>
      <vt:lpstr>Volsce template</vt:lpstr>
      <vt:lpstr>Antonio template</vt:lpstr>
      <vt:lpstr>معاونت امور بهداشنی  گروه سلامت کار  شبکه بهداشت و درمان شهرستان پاکدشت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شبکه بهداشت ودرمان ورامین واحدبهداشت حرفه ای   مستندات بهسازی تاسیسات و کنترل عوامل زیان آورمحیط کار   سال 1394</dc:title>
  <dc:creator>herfei2</dc:creator>
  <cp:lastModifiedBy>jabari, karim</cp:lastModifiedBy>
  <cp:revision>318</cp:revision>
  <dcterms:created xsi:type="dcterms:W3CDTF">2016-03-05T06:53:50Z</dcterms:created>
  <dcterms:modified xsi:type="dcterms:W3CDTF">2023-06-11T04:30:36Z</dcterms:modified>
</cp:coreProperties>
</file>